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42" r:id="rId3"/>
    <p:sldId id="343" r:id="rId4"/>
    <p:sldId id="345" r:id="rId5"/>
    <p:sldId id="346" r:id="rId6"/>
    <p:sldId id="347" r:id="rId7"/>
    <p:sldId id="349" r:id="rId8"/>
    <p:sldId id="397" r:id="rId9"/>
    <p:sldId id="348" r:id="rId10"/>
    <p:sldId id="388" r:id="rId11"/>
    <p:sldId id="355" r:id="rId12"/>
    <p:sldId id="370" r:id="rId13"/>
    <p:sldId id="389" r:id="rId14"/>
    <p:sldId id="353" r:id="rId15"/>
    <p:sldId id="350" r:id="rId16"/>
    <p:sldId id="367" r:id="rId17"/>
    <p:sldId id="390" r:id="rId18"/>
    <p:sldId id="391" r:id="rId19"/>
    <p:sldId id="352" r:id="rId20"/>
    <p:sldId id="393" r:id="rId21"/>
    <p:sldId id="394" r:id="rId22"/>
    <p:sldId id="372" r:id="rId23"/>
    <p:sldId id="395" r:id="rId24"/>
    <p:sldId id="365" r:id="rId25"/>
    <p:sldId id="396" r:id="rId26"/>
    <p:sldId id="378" r:id="rId27"/>
    <p:sldId id="3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lideplayer.com/slide/9310274/" TargetMode="External"/><Relationship Id="rId5" Type="http://schemas.openxmlformats.org/officeDocument/2006/relationships/hyperlink" Target="http://slideplayer.com/slide/9306432/" TargetMode="External"/><Relationship Id="rId4" Type="http://schemas.openxmlformats.org/officeDocument/2006/relationships/hyperlink" Target="https://ec.europa.eu/eurostat/cros/content/essnet-validat-integration_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305800" cy="2136775"/>
          </a:xfrm>
        </p:spPr>
        <p:txBody>
          <a:bodyPr/>
          <a:lstStyle/>
          <a:p>
            <a:r>
              <a:rPr lang="pt-PT" dirty="0" err="1" smtClean="0">
                <a:solidFill>
                  <a:schemeClr val="bg1"/>
                </a:solidFill>
              </a:rPr>
              <a:t>Generate</a:t>
            </a:r>
            <a:r>
              <a:rPr lang="pt-PT" dirty="0" smtClean="0">
                <a:solidFill>
                  <a:schemeClr val="bg1"/>
                </a:solidFill>
              </a:rPr>
              <a:t> SDMX files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/>
              <a:t>Ten steps for </a:t>
            </a:r>
            <a:r>
              <a:rPr lang="pt-PT" sz="4400" dirty="0" err="1" smtClean="0"/>
              <a:t>every</a:t>
            </a:r>
            <a:r>
              <a:rPr lang="pt-PT" sz="4400" dirty="0" smtClean="0"/>
              <a:t> file…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430447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X_CANOTTA-BLU-PARCO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/>
              <a:t>Manual </a:t>
            </a:r>
            <a:r>
              <a:rPr lang="pt-PT" sz="4400" dirty="0" err="1" smtClean="0"/>
              <a:t>effort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Beware</a:t>
            </a:r>
            <a:r>
              <a:rPr lang="pt-PT" sz="4400" dirty="0" smtClean="0"/>
              <a:t> </a:t>
            </a:r>
            <a:r>
              <a:rPr lang="pt-PT" sz="4400" dirty="0" err="1" smtClean="0"/>
              <a:t>that</a:t>
            </a:r>
            <a:r>
              <a:rPr lang="pt-PT" sz="4400" dirty="0" smtClean="0"/>
              <a:t> </a:t>
            </a:r>
            <a:r>
              <a:rPr lang="pt-PT" sz="4400" dirty="0" err="1" smtClean="0"/>
              <a:t>column</a:t>
            </a:r>
            <a:r>
              <a:rPr lang="pt-PT" sz="4400" dirty="0" smtClean="0"/>
              <a:t> </a:t>
            </a:r>
            <a:r>
              <a:rPr lang="pt-PT" sz="4400" dirty="0" err="1" smtClean="0"/>
              <a:t>order</a:t>
            </a:r>
            <a:r>
              <a:rPr lang="pt-PT" sz="4400" dirty="0" smtClean="0"/>
              <a:t> does </a:t>
            </a:r>
            <a:r>
              <a:rPr lang="pt-PT" sz="4400" dirty="0" err="1" smtClean="0"/>
              <a:t>not</a:t>
            </a:r>
            <a:r>
              <a:rPr lang="pt-PT" sz="4400" dirty="0" smtClean="0"/>
              <a:t> </a:t>
            </a:r>
            <a:r>
              <a:rPr lang="pt-PT" sz="4400" dirty="0" err="1" smtClean="0"/>
              <a:t>follow</a:t>
            </a:r>
            <a:r>
              <a:rPr lang="pt-PT" sz="4400" dirty="0" smtClean="0"/>
              <a:t> </a:t>
            </a:r>
            <a:r>
              <a:rPr lang="pt-PT" sz="4400" dirty="0" err="1" smtClean="0"/>
              <a:t>the</a:t>
            </a:r>
            <a:r>
              <a:rPr lang="pt-PT" sz="4400" dirty="0" smtClean="0"/>
              <a:t> DSD 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It’s</a:t>
            </a:r>
            <a:r>
              <a:rPr lang="pt-PT" sz="4400" dirty="0" smtClean="0"/>
              <a:t> </a:t>
            </a:r>
            <a:r>
              <a:rPr lang="pt-PT" sz="4400" dirty="0" err="1" smtClean="0"/>
              <a:t>possible</a:t>
            </a:r>
            <a:r>
              <a:rPr lang="pt-PT" sz="4400" dirty="0" smtClean="0"/>
              <a:t> to </a:t>
            </a:r>
            <a:r>
              <a:rPr lang="pt-PT" sz="4400" dirty="0" err="1" smtClean="0"/>
              <a:t>automate</a:t>
            </a:r>
            <a:endParaRPr lang="pt-PT" sz="4400" dirty="0" smtClean="0"/>
          </a:p>
          <a:p>
            <a:r>
              <a:rPr lang="pt-PT" sz="4400" dirty="0" smtClean="0"/>
              <a:t> </a:t>
            </a:r>
            <a:r>
              <a:rPr lang="pt-PT" sz="4400" dirty="0" err="1" smtClean="0"/>
              <a:t>the</a:t>
            </a:r>
            <a:r>
              <a:rPr lang="pt-PT" sz="4400" dirty="0" smtClean="0"/>
              <a:t> </a:t>
            </a:r>
            <a:r>
              <a:rPr lang="pt-PT" sz="4400" dirty="0" err="1" smtClean="0"/>
              <a:t>process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84772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371600"/>
            <a:ext cx="64865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Excel files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desired</a:t>
            </a:r>
            <a:r>
              <a:rPr lang="pt-PT" dirty="0" smtClean="0"/>
              <a:t> </a:t>
            </a:r>
            <a:r>
              <a:rPr lang="pt-PT" dirty="0" err="1" smtClean="0"/>
              <a:t>name</a:t>
            </a:r>
            <a:endParaRPr lang="pt-PT" dirty="0" smtClean="0"/>
          </a:p>
          <a:p>
            <a:r>
              <a:rPr lang="pt-PT" dirty="0" err="1" smtClean="0"/>
              <a:t>Header</a:t>
            </a:r>
            <a:r>
              <a:rPr lang="pt-PT" dirty="0" smtClean="0"/>
              <a:t> file (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sender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so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)</a:t>
            </a:r>
          </a:p>
          <a:p>
            <a:r>
              <a:rPr lang="pt-PT" dirty="0" smtClean="0"/>
              <a:t>DSD File in XML</a:t>
            </a:r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The</a:t>
            </a:r>
            <a:r>
              <a:rPr lang="pt-PT" sz="4400" dirty="0" smtClean="0"/>
              <a:t> </a:t>
            </a:r>
            <a:r>
              <a:rPr lang="pt-PT" sz="4400" dirty="0" err="1" smtClean="0"/>
              <a:t>essnet</a:t>
            </a:r>
            <a:r>
              <a:rPr lang="pt-PT" sz="4400" dirty="0" smtClean="0"/>
              <a:t> </a:t>
            </a:r>
            <a:r>
              <a:rPr lang="pt-PT" sz="4400" dirty="0" err="1" smtClean="0"/>
              <a:t>on</a:t>
            </a:r>
            <a:r>
              <a:rPr lang="pt-PT" sz="4400" dirty="0" smtClean="0"/>
              <a:t> </a:t>
            </a:r>
            <a:r>
              <a:rPr lang="pt-PT" sz="4400" dirty="0" err="1" smtClean="0"/>
              <a:t>validation</a:t>
            </a:r>
            <a:r>
              <a:rPr lang="pt-PT" sz="4400" dirty="0" smtClean="0"/>
              <a:t> </a:t>
            </a:r>
            <a:r>
              <a:rPr lang="pt-PT" sz="4400" dirty="0" err="1" smtClean="0"/>
              <a:t>made</a:t>
            </a:r>
            <a:r>
              <a:rPr lang="pt-PT" sz="4400" dirty="0" smtClean="0"/>
              <a:t> </a:t>
            </a:r>
            <a:r>
              <a:rPr lang="pt-PT" sz="4400" dirty="0" err="1" smtClean="0"/>
              <a:t>this</a:t>
            </a:r>
            <a:r>
              <a:rPr lang="pt-PT" sz="4400" dirty="0" smtClean="0"/>
              <a:t> </a:t>
            </a:r>
            <a:r>
              <a:rPr lang="pt-PT" sz="4400" dirty="0" err="1" smtClean="0"/>
              <a:t>available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38600"/>
            <a:ext cx="52578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257800"/>
            <a:ext cx="60388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With</a:t>
            </a:r>
            <a:r>
              <a:rPr lang="pt-PT" sz="4400" dirty="0" smtClean="0"/>
              <a:t> SDMX RI</a:t>
            </a:r>
            <a:endParaRPr lang="pt-PT" sz="4400" dirty="0"/>
          </a:p>
        </p:txBody>
      </p:sp>
      <p:pic>
        <p:nvPicPr>
          <p:cNvPr id="7" name="Picture 6" descr="o-WOMEN-YOGA-CLASS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8400" y="1295400"/>
            <a:ext cx="13014385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From the database…</a:t>
            </a:r>
            <a:endParaRPr lang="pt-PT" sz="4400" dirty="0"/>
          </a:p>
        </p:txBody>
      </p:sp>
      <p:pic>
        <p:nvPicPr>
          <p:cNvPr id="6" name="Picture 5" descr="o-WOMEN-YOGA-CLAS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933214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/>
              <a:t>SDMX RI </a:t>
            </a:r>
            <a:r>
              <a:rPr lang="pt-PT" sz="4400" dirty="0" err="1" smtClean="0"/>
              <a:t>components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90638"/>
            <a:ext cx="929640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Initial</a:t>
            </a:r>
            <a:r>
              <a:rPr lang="pt-PT" sz="4400" dirty="0" smtClean="0"/>
              <a:t> </a:t>
            </a:r>
            <a:r>
              <a:rPr lang="pt-PT" sz="4400" dirty="0" err="1" smtClean="0"/>
              <a:t>setup</a:t>
            </a:r>
            <a:r>
              <a:rPr lang="pt-PT" sz="4400" dirty="0" smtClean="0"/>
              <a:t> </a:t>
            </a:r>
            <a:r>
              <a:rPr lang="pt-PT" sz="4400" dirty="0" err="1" smtClean="0"/>
              <a:t>and</a:t>
            </a:r>
            <a:r>
              <a:rPr lang="pt-PT" sz="4400" dirty="0" smtClean="0"/>
              <a:t> </a:t>
            </a:r>
            <a:r>
              <a:rPr lang="pt-PT" sz="4400" dirty="0" err="1" smtClean="0"/>
              <a:t>mapping</a:t>
            </a:r>
            <a:r>
              <a:rPr lang="pt-PT" sz="4400" dirty="0" smtClean="0"/>
              <a:t> </a:t>
            </a:r>
            <a:r>
              <a:rPr lang="pt-PT" sz="4400" dirty="0" err="1" smtClean="0"/>
              <a:t>assistent</a:t>
            </a:r>
            <a:endParaRPr lang="pt-PT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948036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332037"/>
            <a:ext cx="63589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/>
              <a:t>Speeds </a:t>
            </a:r>
            <a:r>
              <a:rPr lang="pt-PT" sz="4400" dirty="0" err="1" smtClean="0"/>
              <a:t>things</a:t>
            </a:r>
            <a:r>
              <a:rPr lang="pt-PT" sz="4400" dirty="0" smtClean="0"/>
              <a:t> a bit, </a:t>
            </a:r>
            <a:r>
              <a:rPr lang="pt-PT" sz="4400" dirty="0" err="1" smtClean="0"/>
              <a:t>only</a:t>
            </a:r>
            <a:r>
              <a:rPr lang="pt-PT" sz="4400" dirty="0" smtClean="0"/>
              <a:t> do </a:t>
            </a:r>
            <a:r>
              <a:rPr lang="pt-PT" sz="4400" dirty="0" err="1" smtClean="0"/>
              <a:t>the</a:t>
            </a:r>
            <a:r>
              <a:rPr lang="pt-PT" sz="4400" dirty="0" smtClean="0"/>
              <a:t> </a:t>
            </a:r>
            <a:r>
              <a:rPr lang="pt-PT" sz="4400" dirty="0" err="1" smtClean="0"/>
              <a:t>mapping</a:t>
            </a:r>
            <a:r>
              <a:rPr lang="pt-PT" sz="4400" dirty="0" smtClean="0"/>
              <a:t> </a:t>
            </a:r>
            <a:r>
              <a:rPr lang="pt-PT" sz="4400" dirty="0" err="1" smtClean="0"/>
              <a:t>once</a:t>
            </a:r>
            <a:r>
              <a:rPr lang="pt-PT" sz="4400" dirty="0" smtClean="0"/>
              <a:t>!</a:t>
            </a:r>
            <a:endParaRPr lang="pt-PT" sz="4400" dirty="0"/>
          </a:p>
        </p:txBody>
      </p:sp>
      <p:pic>
        <p:nvPicPr>
          <p:cNvPr id="6" name="Picture 5" descr="wheel-161157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1295400"/>
            <a:ext cx="9889067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l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9638"/>
            <a:ext cx="9196444" cy="5758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/>
              <a:t>Is </a:t>
            </a:r>
            <a:r>
              <a:rPr lang="pt-PT" sz="4400" dirty="0" err="1" smtClean="0"/>
              <a:t>it</a:t>
            </a:r>
            <a:r>
              <a:rPr lang="pt-PT" sz="4400" dirty="0" smtClean="0"/>
              <a:t> a hard </a:t>
            </a:r>
            <a:r>
              <a:rPr lang="pt-PT" sz="4400" dirty="0" err="1" smtClean="0"/>
              <a:t>process</a:t>
            </a:r>
            <a:r>
              <a:rPr lang="pt-PT" sz="4400" dirty="0" smtClean="0"/>
              <a:t>?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Composing</a:t>
            </a:r>
            <a:r>
              <a:rPr lang="pt-PT" sz="4400" dirty="0" smtClean="0"/>
              <a:t> SDMX </a:t>
            </a:r>
            <a:r>
              <a:rPr lang="pt-PT" sz="4400" dirty="0" err="1" smtClean="0"/>
              <a:t>Query</a:t>
            </a:r>
            <a:endParaRPr lang="pt-PT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15618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Generating</a:t>
            </a:r>
            <a:r>
              <a:rPr lang="pt-PT" sz="4400" dirty="0" smtClean="0"/>
              <a:t> </a:t>
            </a:r>
            <a:r>
              <a:rPr lang="pt-PT" sz="4400" dirty="0" err="1" smtClean="0"/>
              <a:t>and</a:t>
            </a:r>
            <a:r>
              <a:rPr lang="pt-PT" sz="4400" dirty="0" smtClean="0"/>
              <a:t> </a:t>
            </a:r>
            <a:r>
              <a:rPr lang="pt-PT" sz="4400" dirty="0" err="1" smtClean="0"/>
              <a:t>Executing</a:t>
            </a:r>
            <a:r>
              <a:rPr lang="pt-PT" sz="4400" dirty="0" smtClean="0"/>
              <a:t> SQL</a:t>
            </a:r>
            <a:endParaRPr lang="pt-PT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074" y="1600200"/>
            <a:ext cx="63318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705600" y="54102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And</a:t>
            </a:r>
            <a:r>
              <a:rPr lang="pt-PT" sz="4400" dirty="0" smtClean="0"/>
              <a:t> </a:t>
            </a:r>
            <a:r>
              <a:rPr lang="pt-PT" sz="4400" dirty="0" err="1" smtClean="0"/>
              <a:t>that</a:t>
            </a:r>
            <a:r>
              <a:rPr lang="pt-PT" sz="4400" dirty="0" err="1" smtClean="0"/>
              <a:t>’s</a:t>
            </a:r>
            <a:r>
              <a:rPr lang="pt-PT" sz="4400" dirty="0" smtClean="0"/>
              <a:t> </a:t>
            </a:r>
            <a:r>
              <a:rPr lang="pt-PT" sz="4400" dirty="0" err="1" smtClean="0"/>
              <a:t>it</a:t>
            </a:r>
            <a:r>
              <a:rPr lang="pt-PT" sz="4400" dirty="0" smtClean="0"/>
              <a:t>!</a:t>
            </a:r>
            <a:endParaRPr lang="pt-PT" sz="4400" dirty="0"/>
          </a:p>
        </p:txBody>
      </p:sp>
      <p:pic>
        <p:nvPicPr>
          <p:cNvPr id="6" name="Picture 5" descr="o-WOMEN-YOGA-k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Generate</a:t>
            </a:r>
            <a:r>
              <a:rPr lang="pt-PT" sz="4400" dirty="0" smtClean="0"/>
              <a:t> Data</a:t>
            </a:r>
            <a:endParaRPr lang="pt-PT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295400"/>
            <a:ext cx="9190662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We</a:t>
            </a:r>
            <a:r>
              <a:rPr lang="pt-PT" sz="4400" dirty="0" smtClean="0"/>
              <a:t> can use </a:t>
            </a:r>
            <a:r>
              <a:rPr lang="pt-PT" sz="4400" dirty="0" err="1" smtClean="0"/>
              <a:t>the</a:t>
            </a:r>
            <a:r>
              <a:rPr lang="pt-PT" sz="4400" dirty="0" smtClean="0"/>
              <a:t> </a:t>
            </a:r>
            <a:r>
              <a:rPr lang="pt-PT" sz="4400" dirty="0" err="1" smtClean="0"/>
              <a:t>Querya</a:t>
            </a:r>
            <a:r>
              <a:rPr lang="pt-PT" sz="4400" dirty="0" smtClean="0"/>
              <a:t> as Web </a:t>
            </a:r>
            <a:r>
              <a:rPr lang="pt-PT" sz="4400" dirty="0" err="1" smtClean="0"/>
              <a:t>Service</a:t>
            </a:r>
            <a:endParaRPr lang="pt-PT" sz="4400" dirty="0"/>
          </a:p>
        </p:txBody>
      </p:sp>
      <p:pic>
        <p:nvPicPr>
          <p:cNvPr id="6" name="Picture 5" descr="ManDoingYoga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73346" y="1295400"/>
            <a:ext cx="11703146" cy="5593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/>
              <a:t>Execute </a:t>
            </a:r>
            <a:r>
              <a:rPr lang="pt-PT" sz="4400" dirty="0" err="1" smtClean="0"/>
              <a:t>Query</a:t>
            </a:r>
            <a:r>
              <a:rPr lang="pt-PT" sz="4400" dirty="0" smtClean="0"/>
              <a:t> </a:t>
            </a:r>
            <a:r>
              <a:rPr lang="pt-PT" sz="4400" dirty="0" err="1" smtClean="0"/>
              <a:t>with</a:t>
            </a:r>
            <a:r>
              <a:rPr lang="pt-PT" sz="4400" dirty="0" smtClean="0"/>
              <a:t> Web </a:t>
            </a:r>
            <a:r>
              <a:rPr lang="pt-PT" sz="4400" dirty="0" err="1" smtClean="0"/>
              <a:t>Service</a:t>
            </a:r>
            <a:endParaRPr lang="pt-PT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246075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6537" y="3577223"/>
            <a:ext cx="6367463" cy="32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09647177XSmal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We</a:t>
            </a:r>
            <a:r>
              <a:rPr lang="pt-PT" sz="4400" dirty="0" smtClean="0"/>
              <a:t> </a:t>
            </a:r>
            <a:r>
              <a:rPr lang="pt-PT" sz="4400" dirty="0" err="1" smtClean="0"/>
              <a:t>were</a:t>
            </a:r>
            <a:r>
              <a:rPr lang="pt-PT" sz="4400" dirty="0" smtClean="0"/>
              <a:t> </a:t>
            </a:r>
            <a:r>
              <a:rPr lang="pt-PT" sz="4400" dirty="0" err="1" smtClean="0"/>
              <a:t>trying</a:t>
            </a:r>
            <a:r>
              <a:rPr lang="pt-PT" sz="4400" dirty="0" smtClean="0"/>
              <a:t> </a:t>
            </a:r>
            <a:r>
              <a:rPr lang="pt-PT" sz="4400" dirty="0" err="1" smtClean="0"/>
              <a:t>this</a:t>
            </a:r>
            <a:r>
              <a:rPr lang="pt-PT" sz="4400" dirty="0" smtClean="0"/>
              <a:t>…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6" name="Picture 6" descr="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7" name="Picture 5" descr="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42875"/>
            <a:ext cx="85725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8" name="TextBox 9"/>
          <p:cNvSpPr txBox="1">
            <a:spLocks noChangeArrowheads="1"/>
          </p:cNvSpPr>
          <p:nvPr/>
        </p:nvSpPr>
        <p:spPr bwMode="auto">
          <a:xfrm>
            <a:off x="2071688" y="-120650"/>
            <a:ext cx="3357562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800">
                <a:solidFill>
                  <a:srgbClr val="FFC000"/>
                </a:solidFill>
                <a:latin typeface="Helvetica95-Black" pitchFamily="34" charset="0"/>
              </a:rPr>
              <a:t>creative</a:t>
            </a:r>
          </a:p>
          <a:p>
            <a:pPr>
              <a:lnSpc>
                <a:spcPts val="3000"/>
              </a:lnSpc>
            </a:pPr>
            <a:r>
              <a:rPr lang="en-GB" sz="4800">
                <a:solidFill>
                  <a:srgbClr val="FFC000"/>
                </a:solidFill>
                <a:latin typeface="Helvetica95-Black" pitchFamily="34" charset="0"/>
              </a:rPr>
              <a:t>commons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67544" y="1742667"/>
            <a:ext cx="7560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smtClean="0"/>
              <a:t>Thanks to Validation </a:t>
            </a:r>
            <a:r>
              <a:rPr lang="en-GB" sz="1400" dirty="0" err="1" smtClean="0"/>
              <a:t>ESSnet</a:t>
            </a:r>
            <a:r>
              <a:rPr lang="en-GB" sz="1400" dirty="0" smtClean="0"/>
              <a:t> </a:t>
            </a:r>
          </a:p>
          <a:p>
            <a:r>
              <a:rPr lang="en-GB" sz="1400" dirty="0" smtClean="0">
                <a:hlinkClick r:id="rId4"/>
              </a:rPr>
              <a:t>https://ec.europa.eu/eurostat/cros/content/essnet-validat-integration_en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Thanks to </a:t>
            </a:r>
            <a:r>
              <a:rPr lang="en-GB" sz="1400" dirty="0" err="1" smtClean="0"/>
              <a:t>Eurostat</a:t>
            </a:r>
            <a:r>
              <a:rPr lang="en-GB" sz="1400" dirty="0" smtClean="0"/>
              <a:t> </a:t>
            </a:r>
            <a:r>
              <a:rPr lang="en-GB" sz="1400" dirty="0" smtClean="0"/>
              <a:t>SDMX RI – </a:t>
            </a:r>
            <a:r>
              <a:rPr lang="en-GB" sz="1400" dirty="0" smtClean="0"/>
              <a:t>Unit B3 – IT and standards for data and metadata exchange</a:t>
            </a:r>
          </a:p>
          <a:p>
            <a:r>
              <a:rPr lang="en-GB" sz="1400" dirty="0" smtClean="0">
                <a:hlinkClick r:id="rId5"/>
              </a:rPr>
              <a:t>http://slideplayer.com/slide/9306432/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Thanks to </a:t>
            </a:r>
            <a:r>
              <a:rPr lang="en-GB" sz="1400" dirty="0" err="1" smtClean="0"/>
              <a:t>Eurostat</a:t>
            </a:r>
            <a:r>
              <a:rPr lang="en-GB" sz="1400" dirty="0" smtClean="0"/>
              <a:t> </a:t>
            </a:r>
            <a:r>
              <a:rPr lang="en-GB" sz="1400" dirty="0" smtClean="0"/>
              <a:t>SDMX Converter – </a:t>
            </a:r>
            <a:r>
              <a:rPr lang="en-GB" sz="1400" dirty="0" smtClean="0"/>
              <a:t>Unit B3 – IT and standards for data and metadata exchange</a:t>
            </a:r>
          </a:p>
          <a:p>
            <a:r>
              <a:rPr lang="pt-PT" sz="1400" dirty="0" smtClean="0">
                <a:hlinkClick r:id="rId6"/>
              </a:rPr>
              <a:t>http</a:t>
            </a:r>
            <a:r>
              <a:rPr lang="pt-PT" sz="1400" dirty="0" smtClean="0">
                <a:hlinkClick r:id="rId6"/>
              </a:rPr>
              <a:t>://slideplayer.com/slide/9310274</a:t>
            </a:r>
            <a:r>
              <a:rPr lang="pt-PT" sz="1400" dirty="0" smtClean="0">
                <a:hlinkClick r:id="rId6"/>
              </a:rPr>
              <a:t>/</a:t>
            </a:r>
            <a:endParaRPr lang="pt-PT" sz="1400" dirty="0" smtClean="0"/>
          </a:p>
          <a:p>
            <a:endParaRPr lang="en-GB" sz="1400" dirty="0" smtClean="0"/>
          </a:p>
          <a:p>
            <a:endParaRPr lang="en-GB" dirty="0"/>
          </a:p>
        </p:txBody>
      </p:sp>
      <p:pic>
        <p:nvPicPr>
          <p:cNvPr id="9" name="Picture 8" descr="ManDoingYoga_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3962400"/>
            <a:ext cx="558018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4900"/>
            <a:ext cx="9144000" cy="6247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/>
              <a:t>No!!!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Keep</a:t>
            </a:r>
            <a:r>
              <a:rPr lang="pt-PT" sz="4400" dirty="0" smtClean="0"/>
              <a:t> </a:t>
            </a:r>
            <a:r>
              <a:rPr lang="pt-PT" sz="4400" dirty="0" err="1" smtClean="0"/>
              <a:t>calm</a:t>
            </a:r>
            <a:r>
              <a:rPr lang="pt-PT" sz="4400" dirty="0" smtClean="0"/>
              <a:t>… </a:t>
            </a:r>
            <a:r>
              <a:rPr lang="pt-PT" sz="4400" dirty="0" err="1" smtClean="0"/>
              <a:t>and</a:t>
            </a:r>
            <a:r>
              <a:rPr lang="pt-PT" sz="4400" dirty="0" smtClean="0"/>
              <a:t> </a:t>
            </a:r>
            <a:r>
              <a:rPr lang="pt-PT" sz="4400" dirty="0" err="1" smtClean="0"/>
              <a:t>generate</a:t>
            </a:r>
            <a:r>
              <a:rPr lang="pt-PT" sz="4400" dirty="0" smtClean="0"/>
              <a:t> SDMX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-WOMEN-YOGA-CLASS-facebook-768x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889067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With</a:t>
            </a:r>
            <a:r>
              <a:rPr lang="pt-PT" sz="4400" dirty="0" smtClean="0"/>
              <a:t> SDMX Converter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artner-yoga-supported-lotus-p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399"/>
            <a:ext cx="9144000" cy="610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rtner-yoga-cobra-back-b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199"/>
            <a:ext cx="9144000" cy="610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With</a:t>
            </a:r>
            <a:r>
              <a:rPr lang="pt-PT" sz="4400" dirty="0" smtClean="0"/>
              <a:t> SDMX RI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tner-yoga-double-sided-bend-p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0" y="-1676400"/>
            <a:ext cx="10439400" cy="15675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/>
              <a:t>SDMX Converter, </a:t>
            </a:r>
            <a:r>
              <a:rPr lang="pt-PT" sz="4400" dirty="0" err="1" smtClean="0"/>
              <a:t>from</a:t>
            </a:r>
            <a:r>
              <a:rPr lang="pt-PT" sz="4400" dirty="0" smtClean="0"/>
              <a:t> files…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/>
              <a:t>SDMX Converter </a:t>
            </a:r>
            <a:r>
              <a:rPr lang="pt-PT" sz="4400" dirty="0" err="1" smtClean="0"/>
              <a:t>components</a:t>
            </a:r>
            <a:endParaRPr lang="pt-PT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4485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err="1" smtClean="0"/>
              <a:t>Using</a:t>
            </a:r>
            <a:r>
              <a:rPr lang="pt-PT" sz="4400" dirty="0" smtClean="0"/>
              <a:t> SDMX Converter</a:t>
            </a:r>
            <a:endParaRPr lang="pt-PT" sz="4400" dirty="0"/>
          </a:p>
        </p:txBody>
      </p:sp>
      <p:pic>
        <p:nvPicPr>
          <p:cNvPr id="8" name="Bildobjekt 1" descr="C:\Users\SCBHAWI\Downloads\Logo_SL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135888" y="188640"/>
            <a:ext cx="100811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 r="-15"/>
          <a:stretch>
            <a:fillRect/>
          </a:stretch>
        </p:blipFill>
        <p:spPr bwMode="auto">
          <a:xfrm>
            <a:off x="0" y="1295400"/>
            <a:ext cx="7000240" cy="426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114800"/>
            <a:ext cx="2647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791200"/>
            <a:ext cx="2762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12236</TotalTime>
  <Words>193</Words>
  <Application>Microsoft Office PowerPoint</Application>
  <PresentationFormat>On-screen Show (4:3)</PresentationFormat>
  <Paragraphs>40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Generate SDMX files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Sónia Patrícia Folgado C. Borges Quaresma</dc:creator>
  <cp:lastModifiedBy>sonia.quaresma</cp:lastModifiedBy>
  <cp:revision>491</cp:revision>
  <dcterms:created xsi:type="dcterms:W3CDTF">2006-08-16T00:00:00Z</dcterms:created>
  <dcterms:modified xsi:type="dcterms:W3CDTF">2018-06-20T11:14:01Z</dcterms:modified>
</cp:coreProperties>
</file>