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5"/>
            <a:ext cx="10617200" cy="215846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Paweł</a:t>
            </a:r>
            <a:r>
              <a:rPr lang="en-US" dirty="0"/>
              <a:t> </a:t>
            </a:r>
            <a:r>
              <a:rPr lang="en-US" dirty="0" err="1"/>
              <a:t>Michalik</a:t>
            </a:r>
            <a:r>
              <a:rPr lang="en-US" dirty="0"/>
              <a:t>, </a:t>
            </a:r>
            <a:r>
              <a:rPr lang="en-US" dirty="0" err="1"/>
              <a:t>Narodowy</a:t>
            </a:r>
            <a:r>
              <a:rPr lang="en-US" dirty="0"/>
              <a:t> Bank </a:t>
            </a:r>
            <a:r>
              <a:rPr lang="en-US" dirty="0" err="1"/>
              <a:t>Polski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Katajamäki</a:t>
            </a:r>
            <a:r>
              <a:rPr lang="en-US" dirty="0"/>
              <a:t>, Natural Resources Institute Finland </a:t>
            </a:r>
          </a:p>
          <a:p>
            <a:pPr algn="ctr"/>
            <a:r>
              <a:rPr lang="en-US" dirty="0" err="1"/>
              <a:t>Zsolt</a:t>
            </a:r>
            <a:r>
              <a:rPr lang="en-US" dirty="0"/>
              <a:t> </a:t>
            </a:r>
            <a:r>
              <a:rPr lang="en-US" dirty="0" err="1"/>
              <a:t>Kovari</a:t>
            </a:r>
            <a:r>
              <a:rPr lang="en-US" dirty="0"/>
              <a:t>, Hungarian Central Statistical Office </a:t>
            </a:r>
          </a:p>
          <a:p>
            <a:pPr algn="ctr"/>
            <a:r>
              <a:rPr lang="en-US" dirty="0"/>
              <a:t>Elsa </a:t>
            </a:r>
            <a:r>
              <a:rPr lang="en-US" dirty="0" err="1"/>
              <a:t>Dhuli</a:t>
            </a:r>
            <a:r>
              <a:rPr lang="en-US" smtClean="0"/>
              <a:t>, </a:t>
            </a:r>
            <a:r>
              <a:rPr lang="en-US" dirty="0"/>
              <a:t>Institute of Statistics </a:t>
            </a:r>
          </a:p>
          <a:p>
            <a:pPr algn="ctr"/>
            <a:r>
              <a:rPr lang="en-US" dirty="0"/>
              <a:t>Gemma </a:t>
            </a:r>
            <a:r>
              <a:rPr lang="en-US" dirty="0" err="1"/>
              <a:t>Agostoni</a:t>
            </a:r>
            <a:r>
              <a:rPr lang="en-US" dirty="0"/>
              <a:t>, European Central Bank</a:t>
            </a:r>
          </a:p>
          <a:p>
            <a:pPr algn="ctr"/>
            <a:r>
              <a:rPr lang="en-US" dirty="0"/>
              <a:t>Susana Santos, Banco de Portugal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8"/>
            <a:ext cx="10515600" cy="891657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/>
              <a:t>Speed</a:t>
            </a:r>
            <a:r>
              <a:rPr lang="pl-PL" b="1" dirty="0"/>
              <a:t> Talk </a:t>
            </a:r>
            <a:r>
              <a:rPr lang="pl-PL" b="1" dirty="0" err="1"/>
              <a:t>Session</a:t>
            </a:r>
            <a:r>
              <a:rPr lang="pl-PL" b="1" dirty="0"/>
              <a:t> </a:t>
            </a:r>
            <a:r>
              <a:rPr lang="pl-PL" b="1" dirty="0" smtClean="0"/>
              <a:t>08 - </a:t>
            </a:r>
            <a:r>
              <a:rPr lang="en-US" b="1" dirty="0"/>
              <a:t>Quality of multi-sources statistics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399" y="5489056"/>
            <a:ext cx="5762626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Włodzimierz Okrasa</a:t>
            </a:r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51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Speed Talk Session 08 - Quality of multi-sources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87</cp:revision>
  <dcterms:created xsi:type="dcterms:W3CDTF">2018-02-27T07:40:59Z</dcterms:created>
  <dcterms:modified xsi:type="dcterms:W3CDTF">2018-06-21T06:38:57Z</dcterms:modified>
</cp:coreProperties>
</file>