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205634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Roland Sturm, Federal Statistical Office of Germany (</a:t>
            </a:r>
            <a:r>
              <a:rPr lang="en-US" dirty="0" err="1"/>
              <a:t>Destatis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Mathias </a:t>
            </a:r>
            <a:r>
              <a:rPr lang="en-US" dirty="0" err="1"/>
              <a:t>Revold</a:t>
            </a:r>
            <a:r>
              <a:rPr lang="en-US" dirty="0"/>
              <a:t>, Statistics Norway </a:t>
            </a:r>
          </a:p>
          <a:p>
            <a:pPr algn="ctr"/>
            <a:r>
              <a:rPr lang="en-US" dirty="0"/>
              <a:t>Álvaro Gómez </a:t>
            </a:r>
            <a:r>
              <a:rPr lang="en-US" dirty="0" err="1"/>
              <a:t>Losada</a:t>
            </a:r>
            <a:r>
              <a:rPr lang="en-US" dirty="0"/>
              <a:t>, Joint Research Centre - European Commission </a:t>
            </a:r>
          </a:p>
          <a:p>
            <a:pPr algn="ctr"/>
            <a:r>
              <a:rPr lang="en-US" dirty="0"/>
              <a:t>Cristina </a:t>
            </a:r>
            <a:r>
              <a:rPr lang="en-US" dirty="0" err="1"/>
              <a:t>Neves</a:t>
            </a:r>
            <a:r>
              <a:rPr lang="en-US" dirty="0"/>
              <a:t>, Statistics Portugal </a:t>
            </a:r>
          </a:p>
          <a:p>
            <a:pPr algn="ctr"/>
            <a:r>
              <a:rPr lang="pl-PL" dirty="0" err="1"/>
              <a:t>Anna-Kaisa</a:t>
            </a:r>
            <a:r>
              <a:rPr lang="pl-PL" dirty="0"/>
              <a:t> </a:t>
            </a:r>
            <a:r>
              <a:rPr lang="pl-PL" dirty="0" err="1"/>
              <a:t>Jaakkonen</a:t>
            </a:r>
            <a:r>
              <a:rPr lang="en-US" smtClean="0"/>
              <a:t>, </a:t>
            </a:r>
            <a:r>
              <a:rPr lang="en-US" dirty="0"/>
              <a:t>Natural Resources Institute Finland </a:t>
            </a:r>
          </a:p>
          <a:p>
            <a:pPr algn="ctr"/>
            <a:r>
              <a:rPr lang="en-US" dirty="0"/>
              <a:t>Caroline Bo, Statistics Denmark</a:t>
            </a:r>
          </a:p>
          <a:p>
            <a:pPr algn="ctr"/>
            <a:r>
              <a:rPr lang="en-US" dirty="0"/>
              <a:t>Annalisa </a:t>
            </a:r>
            <a:r>
              <a:rPr lang="en-US" dirty="0" err="1"/>
              <a:t>Lucarelli</a:t>
            </a:r>
            <a:r>
              <a:rPr lang="en-US" dirty="0"/>
              <a:t>, Italian National Institute of Statistics (ISTAT)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8"/>
            <a:ext cx="10515600" cy="891657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/>
              <a:t>Speed</a:t>
            </a:r>
            <a:r>
              <a:rPr lang="pl-PL" b="1" dirty="0"/>
              <a:t> Talk </a:t>
            </a:r>
            <a:r>
              <a:rPr lang="pl-PL" b="1" dirty="0" err="1"/>
              <a:t>Session</a:t>
            </a:r>
            <a:r>
              <a:rPr lang="pl-PL" b="1" dirty="0"/>
              <a:t> </a:t>
            </a:r>
            <a:r>
              <a:rPr lang="pl-PL" b="1" dirty="0" smtClean="0"/>
              <a:t>04 - </a:t>
            </a:r>
            <a:r>
              <a:rPr lang="en-US" b="1" dirty="0"/>
              <a:t>Quality in statistical domains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399" y="5489056"/>
            <a:ext cx="5762626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Luisa </a:t>
            </a:r>
            <a:r>
              <a:rPr lang="pl-PL" b="1" dirty="0" err="1"/>
              <a:t>Muñoz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67</Words>
  <Application>Microsoft Office PowerPoint</Application>
  <PresentationFormat>Panoramiczny</PresentationFormat>
  <Paragraphs>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Speed Talk Session 04 - Quality in statistical domains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Gawlik Ryszard</cp:lastModifiedBy>
  <cp:revision>83</cp:revision>
  <dcterms:created xsi:type="dcterms:W3CDTF">2018-02-27T07:40:59Z</dcterms:created>
  <dcterms:modified xsi:type="dcterms:W3CDTF">2018-06-22T12:31:45Z</dcterms:modified>
</cp:coreProperties>
</file>