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0" r:id="rId3"/>
    <p:sldId id="257" r:id="rId4"/>
    <p:sldId id="261" r:id="rId5"/>
    <p:sldId id="263" r:id="rId6"/>
    <p:sldId id="262" r:id="rId7"/>
    <p:sldId id="264" r:id="rId8"/>
    <p:sldId id="258"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guide orient="horz" pos="2160"/>
        <p:guide pos="2880"/>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4233FB-45CD-48C2-AB77-FF3F9FE47514}" type="doc">
      <dgm:prSet loTypeId="urn:microsoft.com/office/officeart/2005/8/layout/hList1" loCatId="list" qsTypeId="urn:microsoft.com/office/officeart/2005/8/quickstyle/3d2" qsCatId="3D" csTypeId="urn:microsoft.com/office/officeart/2005/8/colors/colorful4" csCatId="colorful" phldr="1"/>
      <dgm:spPr/>
      <dgm:t>
        <a:bodyPr/>
        <a:lstStyle/>
        <a:p>
          <a:endParaRPr lang="en-US"/>
        </a:p>
      </dgm:t>
    </dgm:pt>
    <dgm:pt modelId="{4824AE57-8102-4AFD-A195-880DE01878CF}">
      <dgm:prSet phldrT="[Text]" custT="1"/>
      <dgm:spPr/>
      <dgm:t>
        <a:bodyPr/>
        <a:lstStyle/>
        <a:p>
          <a:r>
            <a:rPr lang="en-US" sz="1800" dirty="0" smtClean="0"/>
            <a:t>Legal</a:t>
          </a:r>
        </a:p>
        <a:p>
          <a:r>
            <a:rPr lang="en-US" sz="1800" dirty="0" smtClean="0"/>
            <a:t>consistency  </a:t>
          </a:r>
          <a:endParaRPr lang="en-US" sz="1800" dirty="0"/>
        </a:p>
      </dgm:t>
    </dgm:pt>
    <dgm:pt modelId="{CE36DF01-C3DF-4CC0-AB85-5FD18CAA12F4}" type="parTrans" cxnId="{C903F724-4F9F-4A0E-AF71-D2B40E7F25F4}">
      <dgm:prSet/>
      <dgm:spPr/>
      <dgm:t>
        <a:bodyPr/>
        <a:lstStyle/>
        <a:p>
          <a:endParaRPr lang="en-US"/>
        </a:p>
      </dgm:t>
    </dgm:pt>
    <dgm:pt modelId="{5E456E29-660A-43E8-80C8-58696692E628}" type="sibTrans" cxnId="{C903F724-4F9F-4A0E-AF71-D2B40E7F25F4}">
      <dgm:prSet/>
      <dgm:spPr/>
      <dgm:t>
        <a:bodyPr/>
        <a:lstStyle/>
        <a:p>
          <a:endParaRPr lang="en-US"/>
        </a:p>
      </dgm:t>
    </dgm:pt>
    <dgm:pt modelId="{F5DA3059-0F34-4AD5-BF55-8140DE8496B6}">
      <dgm:prSet phldrT="[Text]" custT="1"/>
      <dgm:spPr/>
      <dgm:t>
        <a:bodyPr/>
        <a:lstStyle/>
        <a:p>
          <a:pPr algn="l"/>
          <a:r>
            <a:rPr lang="en-US" sz="1600" dirty="0" smtClean="0"/>
            <a:t>Law on official statistics of Montenegro;</a:t>
          </a:r>
          <a:endParaRPr lang="en-US" sz="1600" dirty="0"/>
        </a:p>
      </dgm:t>
    </dgm:pt>
    <dgm:pt modelId="{189B5FB6-0762-4B1B-802F-75B68CF3CD8B}" type="parTrans" cxnId="{162799D3-A771-49C6-8CD0-CF82D0564D24}">
      <dgm:prSet/>
      <dgm:spPr/>
      <dgm:t>
        <a:bodyPr/>
        <a:lstStyle/>
        <a:p>
          <a:endParaRPr lang="en-US"/>
        </a:p>
      </dgm:t>
    </dgm:pt>
    <dgm:pt modelId="{8EA9BD4B-E1E9-4F6B-AB5F-DC434604C717}" type="sibTrans" cxnId="{162799D3-A771-49C6-8CD0-CF82D0564D24}">
      <dgm:prSet/>
      <dgm:spPr/>
      <dgm:t>
        <a:bodyPr/>
        <a:lstStyle/>
        <a:p>
          <a:endParaRPr lang="en-US"/>
        </a:p>
      </dgm:t>
    </dgm:pt>
    <dgm:pt modelId="{F3C79B66-A8A2-4700-86BB-BCFBC8663CCF}">
      <dgm:prSet phldrT="[Text]" custT="1"/>
      <dgm:spPr/>
      <dgm:t>
        <a:bodyPr/>
        <a:lstStyle/>
        <a:p>
          <a:endParaRPr lang="en-US" sz="1800" dirty="0" smtClean="0"/>
        </a:p>
        <a:p>
          <a:r>
            <a:rPr lang="en-US" sz="1800" dirty="0" smtClean="0"/>
            <a:t>Methodological </a:t>
          </a:r>
        </a:p>
        <a:p>
          <a:r>
            <a:rPr lang="en-US" sz="1800" dirty="0" smtClean="0"/>
            <a:t>consistency </a:t>
          </a:r>
        </a:p>
        <a:p>
          <a:endParaRPr lang="en-US" sz="1500" dirty="0"/>
        </a:p>
      </dgm:t>
    </dgm:pt>
    <dgm:pt modelId="{ABE19CC0-AF43-4F1A-9534-04A9DB163C4A}" type="parTrans" cxnId="{35F24FE4-7341-41C3-B70E-1A2956BC281B}">
      <dgm:prSet/>
      <dgm:spPr/>
      <dgm:t>
        <a:bodyPr/>
        <a:lstStyle/>
        <a:p>
          <a:endParaRPr lang="en-US"/>
        </a:p>
      </dgm:t>
    </dgm:pt>
    <dgm:pt modelId="{67D34E44-AF6E-40FD-A063-2DF735B317D0}" type="sibTrans" cxnId="{35F24FE4-7341-41C3-B70E-1A2956BC281B}">
      <dgm:prSet/>
      <dgm:spPr/>
      <dgm:t>
        <a:bodyPr/>
        <a:lstStyle/>
        <a:p>
          <a:endParaRPr lang="en-US"/>
        </a:p>
      </dgm:t>
    </dgm:pt>
    <dgm:pt modelId="{A382CED4-2004-42CA-AE67-18A2FAFEFB7F}">
      <dgm:prSet phldrT="[Text]" custT="1"/>
      <dgm:spPr/>
      <dgm:t>
        <a:bodyPr/>
        <a:lstStyle/>
        <a:p>
          <a:r>
            <a:rPr lang="en-US" sz="1600" dirty="0" smtClean="0"/>
            <a:t>Internal methodology;</a:t>
          </a:r>
          <a:endParaRPr lang="en-US" sz="1200" dirty="0"/>
        </a:p>
      </dgm:t>
    </dgm:pt>
    <dgm:pt modelId="{8314BD31-EBDB-48B1-B0B8-243ACA4C473B}" type="parTrans" cxnId="{B100B472-AA24-4EEF-AC24-94A8E51DB730}">
      <dgm:prSet/>
      <dgm:spPr/>
      <dgm:t>
        <a:bodyPr/>
        <a:lstStyle/>
        <a:p>
          <a:endParaRPr lang="en-US"/>
        </a:p>
      </dgm:t>
    </dgm:pt>
    <dgm:pt modelId="{0DCDDB63-D93F-49BA-BF8C-EF1F86C53CF4}" type="sibTrans" cxnId="{B100B472-AA24-4EEF-AC24-94A8E51DB730}">
      <dgm:prSet/>
      <dgm:spPr/>
      <dgm:t>
        <a:bodyPr/>
        <a:lstStyle/>
        <a:p>
          <a:endParaRPr lang="en-US"/>
        </a:p>
      </dgm:t>
    </dgm:pt>
    <dgm:pt modelId="{A1E81776-A457-4E05-9C6F-B0B9532781F7}">
      <dgm:prSet phldrT="[Text]" custT="1"/>
      <dgm:spPr/>
      <dgm:t>
        <a:bodyPr/>
        <a:lstStyle/>
        <a:p>
          <a:r>
            <a:rPr lang="en-US" sz="1800" dirty="0" smtClean="0"/>
            <a:t>Information</a:t>
          </a:r>
        </a:p>
        <a:p>
          <a:r>
            <a:rPr lang="en-US" sz="1800" dirty="0" smtClean="0"/>
            <a:t>consistency </a:t>
          </a:r>
          <a:endParaRPr lang="en-US" sz="1800" dirty="0"/>
        </a:p>
      </dgm:t>
    </dgm:pt>
    <dgm:pt modelId="{ED560F8D-8FC6-4B6E-9A41-25610148A7CA}" type="parTrans" cxnId="{2C4F0EDA-904E-4D0A-A029-0C886E0D8776}">
      <dgm:prSet/>
      <dgm:spPr/>
      <dgm:t>
        <a:bodyPr/>
        <a:lstStyle/>
        <a:p>
          <a:endParaRPr lang="en-US"/>
        </a:p>
      </dgm:t>
    </dgm:pt>
    <dgm:pt modelId="{10A29CB8-09AD-4373-BEDA-3400607F1F40}" type="sibTrans" cxnId="{2C4F0EDA-904E-4D0A-A029-0C886E0D8776}">
      <dgm:prSet/>
      <dgm:spPr/>
      <dgm:t>
        <a:bodyPr/>
        <a:lstStyle/>
        <a:p>
          <a:endParaRPr lang="en-US"/>
        </a:p>
      </dgm:t>
    </dgm:pt>
    <dgm:pt modelId="{1D8E2140-6304-4099-A481-07FF67A30626}">
      <dgm:prSet phldrT="[Text]" custT="1"/>
      <dgm:spPr/>
      <dgm:t>
        <a:bodyPr/>
        <a:lstStyle/>
        <a:p>
          <a:r>
            <a:rPr lang="en-US" sz="1600" dirty="0" smtClean="0"/>
            <a:t>Information system that supports the concept of the official statistical system</a:t>
          </a:r>
          <a:endParaRPr lang="en-US" sz="1600" dirty="0"/>
        </a:p>
      </dgm:t>
    </dgm:pt>
    <dgm:pt modelId="{21F13DA1-E63C-43E5-80A2-1FAE26945D56}" type="parTrans" cxnId="{94CCE76F-C0A4-4A03-A662-64DDD9B7A95F}">
      <dgm:prSet/>
      <dgm:spPr/>
      <dgm:t>
        <a:bodyPr/>
        <a:lstStyle/>
        <a:p>
          <a:endParaRPr lang="en-US"/>
        </a:p>
      </dgm:t>
    </dgm:pt>
    <dgm:pt modelId="{C721B3CF-4D81-4B77-8DC7-606BFAD26B6E}" type="sibTrans" cxnId="{94CCE76F-C0A4-4A03-A662-64DDD9B7A95F}">
      <dgm:prSet/>
      <dgm:spPr/>
      <dgm:t>
        <a:bodyPr/>
        <a:lstStyle/>
        <a:p>
          <a:endParaRPr lang="en-US"/>
        </a:p>
      </dgm:t>
    </dgm:pt>
    <dgm:pt modelId="{03CBFAA5-FC11-49FA-9318-BE6BF19AD081}">
      <dgm:prSet phldrT="[Text]" custT="1"/>
      <dgm:spPr/>
      <dgm:t>
        <a:bodyPr/>
        <a:lstStyle/>
        <a:p>
          <a:r>
            <a:rPr lang="en-US" sz="1600" dirty="0" smtClean="0">
              <a:solidFill>
                <a:srgbClr val="FF0000"/>
              </a:solidFill>
            </a:rPr>
            <a:t>Implementation of an integrated data processing system - IST </a:t>
          </a:r>
          <a:endParaRPr lang="en-US" sz="1600" dirty="0"/>
        </a:p>
      </dgm:t>
    </dgm:pt>
    <dgm:pt modelId="{3F445010-E27F-473E-AE06-D4B7BFA64CDC}" type="parTrans" cxnId="{A9624205-9D97-4480-A34E-E21CCD1DDDA6}">
      <dgm:prSet/>
      <dgm:spPr/>
      <dgm:t>
        <a:bodyPr/>
        <a:lstStyle/>
        <a:p>
          <a:endParaRPr lang="en-US"/>
        </a:p>
      </dgm:t>
    </dgm:pt>
    <dgm:pt modelId="{110CB0ED-577A-4294-9735-441742351415}" type="sibTrans" cxnId="{A9624205-9D97-4480-A34E-E21CCD1DDDA6}">
      <dgm:prSet/>
      <dgm:spPr/>
      <dgm:t>
        <a:bodyPr/>
        <a:lstStyle/>
        <a:p>
          <a:endParaRPr lang="en-US"/>
        </a:p>
      </dgm:t>
    </dgm:pt>
    <dgm:pt modelId="{71046063-26BA-46F8-A72C-A151EA1B8BA0}">
      <dgm:prSet phldrT="[Text]" custT="1"/>
      <dgm:spPr/>
      <dgm:t>
        <a:bodyPr/>
        <a:lstStyle/>
        <a:p>
          <a:r>
            <a:rPr lang="en-US" sz="1600" dirty="0" smtClean="0"/>
            <a:t>Linking the source of administrative data used for the purpose of official statistics</a:t>
          </a:r>
          <a:r>
            <a:rPr lang="sr-Latn-ME" sz="1600" dirty="0" smtClean="0"/>
            <a:t>.</a:t>
          </a:r>
          <a:endParaRPr lang="en-US" sz="1600" dirty="0"/>
        </a:p>
      </dgm:t>
    </dgm:pt>
    <dgm:pt modelId="{ED57C2E3-C70B-4EB7-A155-49F4EF25C536}" type="parTrans" cxnId="{535D045C-4A50-4365-99D2-C69E977A23D6}">
      <dgm:prSet/>
      <dgm:spPr/>
      <dgm:t>
        <a:bodyPr/>
        <a:lstStyle/>
        <a:p>
          <a:endParaRPr lang="en-US"/>
        </a:p>
      </dgm:t>
    </dgm:pt>
    <dgm:pt modelId="{8F773198-EE1B-43E6-AF2B-EF4AD58F0540}" type="sibTrans" cxnId="{535D045C-4A50-4365-99D2-C69E977A23D6}">
      <dgm:prSet/>
      <dgm:spPr/>
      <dgm:t>
        <a:bodyPr/>
        <a:lstStyle/>
        <a:p>
          <a:endParaRPr lang="en-US"/>
        </a:p>
      </dgm:t>
    </dgm:pt>
    <dgm:pt modelId="{FDAD0E55-FE90-44A9-A25D-A05FFF46DF1F}">
      <dgm:prSet phldrT="[Text]" custT="1"/>
      <dgm:spPr/>
      <dgm:t>
        <a:bodyPr/>
        <a:lstStyle/>
        <a:p>
          <a:pPr algn="l"/>
          <a:r>
            <a:rPr lang="en-US" sz="1600" dirty="0" smtClean="0"/>
            <a:t>Regulation 223/2009;</a:t>
          </a:r>
          <a:endParaRPr lang="en-US" sz="1600" dirty="0"/>
        </a:p>
      </dgm:t>
    </dgm:pt>
    <dgm:pt modelId="{A7F1845B-9E68-4D2E-B2A3-AD923EFEFD0D}" type="parTrans" cxnId="{F0A3F0E2-7AA7-4A82-AA34-45F044CD2439}">
      <dgm:prSet/>
      <dgm:spPr/>
      <dgm:t>
        <a:bodyPr/>
        <a:lstStyle/>
        <a:p>
          <a:endParaRPr lang="en-US"/>
        </a:p>
      </dgm:t>
    </dgm:pt>
    <dgm:pt modelId="{83177011-555E-46F2-AE80-40E69140F933}" type="sibTrans" cxnId="{F0A3F0E2-7AA7-4A82-AA34-45F044CD2439}">
      <dgm:prSet/>
      <dgm:spPr/>
      <dgm:t>
        <a:bodyPr/>
        <a:lstStyle/>
        <a:p>
          <a:endParaRPr lang="en-US"/>
        </a:p>
      </dgm:t>
    </dgm:pt>
    <dgm:pt modelId="{1AFF597A-DD3B-4C61-9B98-06E93AE4033A}">
      <dgm:prSet phldrT="[Text]" custT="1"/>
      <dgm:spPr/>
      <dgm:t>
        <a:bodyPr/>
        <a:lstStyle/>
        <a:p>
          <a:pPr algn="l"/>
          <a:endParaRPr lang="en-US" sz="1600" dirty="0"/>
        </a:p>
      </dgm:t>
    </dgm:pt>
    <dgm:pt modelId="{D0EC8A86-D67B-4190-9013-1E17DDFEC90F}" type="parTrans" cxnId="{7DDD9C4D-B328-422D-88FA-47A0EABEFA71}">
      <dgm:prSet/>
      <dgm:spPr/>
      <dgm:t>
        <a:bodyPr/>
        <a:lstStyle/>
        <a:p>
          <a:endParaRPr lang="en-US"/>
        </a:p>
      </dgm:t>
    </dgm:pt>
    <dgm:pt modelId="{E7F0F615-14D5-4DE8-AA48-99455721DD6D}" type="sibTrans" cxnId="{7DDD9C4D-B328-422D-88FA-47A0EABEFA71}">
      <dgm:prSet/>
      <dgm:spPr/>
      <dgm:t>
        <a:bodyPr/>
        <a:lstStyle/>
        <a:p>
          <a:endParaRPr lang="en-US"/>
        </a:p>
      </dgm:t>
    </dgm:pt>
    <dgm:pt modelId="{900CBC1C-F8E1-46D7-BDE3-145716B747E6}">
      <dgm:prSet phldrT="[Text]" custT="1"/>
      <dgm:spPr/>
      <dgm:t>
        <a:bodyPr/>
        <a:lstStyle/>
        <a:p>
          <a:pPr algn="l"/>
          <a:endParaRPr lang="en-US" sz="1600" dirty="0"/>
        </a:p>
      </dgm:t>
    </dgm:pt>
    <dgm:pt modelId="{7E3F2F77-1CC1-4530-98C6-2DDD642E9DDC}" type="parTrans" cxnId="{37730227-55CD-4410-9EB0-9FC23095E854}">
      <dgm:prSet/>
      <dgm:spPr/>
      <dgm:t>
        <a:bodyPr/>
        <a:lstStyle/>
        <a:p>
          <a:endParaRPr lang="en-US"/>
        </a:p>
      </dgm:t>
    </dgm:pt>
    <dgm:pt modelId="{C390491D-391C-443A-BFE6-1500EA0876B6}" type="sibTrans" cxnId="{37730227-55CD-4410-9EB0-9FC23095E854}">
      <dgm:prSet/>
      <dgm:spPr/>
      <dgm:t>
        <a:bodyPr/>
        <a:lstStyle/>
        <a:p>
          <a:endParaRPr lang="en-US"/>
        </a:p>
      </dgm:t>
    </dgm:pt>
    <dgm:pt modelId="{8E29D353-F053-4DD2-8FE2-40DC572B957E}">
      <dgm:prSet phldrT="[Text]" custT="1"/>
      <dgm:spPr/>
      <dgm:t>
        <a:bodyPr/>
        <a:lstStyle/>
        <a:p>
          <a:pPr algn="l"/>
          <a:endParaRPr lang="en-US" sz="1600" dirty="0"/>
        </a:p>
      </dgm:t>
    </dgm:pt>
    <dgm:pt modelId="{624D8D06-CA58-4084-BC65-CB04768AEC38}" type="parTrans" cxnId="{6AC39B7E-E719-44BC-87DA-CD729710A214}">
      <dgm:prSet/>
      <dgm:spPr/>
      <dgm:t>
        <a:bodyPr/>
        <a:lstStyle/>
        <a:p>
          <a:endParaRPr lang="en-US"/>
        </a:p>
      </dgm:t>
    </dgm:pt>
    <dgm:pt modelId="{424BE33E-A178-415E-B505-8DB4E1D7A0F1}" type="sibTrans" cxnId="{6AC39B7E-E719-44BC-87DA-CD729710A214}">
      <dgm:prSet/>
      <dgm:spPr/>
      <dgm:t>
        <a:bodyPr/>
        <a:lstStyle/>
        <a:p>
          <a:endParaRPr lang="en-US"/>
        </a:p>
      </dgm:t>
    </dgm:pt>
    <dgm:pt modelId="{C88FBD71-3117-4180-8796-133E9A07BC6F}">
      <dgm:prSet phldrT="[Text]" custT="1"/>
      <dgm:spPr/>
      <dgm:t>
        <a:bodyPr/>
        <a:lstStyle/>
        <a:p>
          <a:pPr algn="l"/>
          <a:r>
            <a:rPr lang="en-US" sz="1600" dirty="0" smtClean="0"/>
            <a:t>General Law of official statistics - GLOS</a:t>
          </a:r>
          <a:endParaRPr lang="en-US" sz="1600" dirty="0"/>
        </a:p>
      </dgm:t>
    </dgm:pt>
    <dgm:pt modelId="{5A63300C-D146-4C7C-85EF-4698DAF9F5ED}" type="parTrans" cxnId="{D8EE7B14-4597-4D71-AA63-5DC67191B920}">
      <dgm:prSet/>
      <dgm:spPr/>
      <dgm:t>
        <a:bodyPr/>
        <a:lstStyle/>
        <a:p>
          <a:endParaRPr lang="en-US"/>
        </a:p>
      </dgm:t>
    </dgm:pt>
    <dgm:pt modelId="{BDF2F407-E863-4F51-B83F-DA8E181EEE79}" type="sibTrans" cxnId="{D8EE7B14-4597-4D71-AA63-5DC67191B920}">
      <dgm:prSet/>
      <dgm:spPr/>
      <dgm:t>
        <a:bodyPr/>
        <a:lstStyle/>
        <a:p>
          <a:endParaRPr lang="en-US"/>
        </a:p>
      </dgm:t>
    </dgm:pt>
    <dgm:pt modelId="{6AC485B3-8BAD-4B6D-9A17-3215783F4473}">
      <dgm:prSet phldrT="[Text]" custT="1"/>
      <dgm:spPr/>
      <dgm:t>
        <a:bodyPr/>
        <a:lstStyle/>
        <a:p>
          <a:pPr algn="l"/>
          <a:endParaRPr lang="en-US" sz="1600" dirty="0"/>
        </a:p>
      </dgm:t>
    </dgm:pt>
    <dgm:pt modelId="{CD532DC1-3FEF-46D4-A9B5-E0C6F46E11A8}" type="parTrans" cxnId="{6FD7FE25-E534-469D-9342-C71A94AB4146}">
      <dgm:prSet/>
      <dgm:spPr/>
      <dgm:t>
        <a:bodyPr/>
        <a:lstStyle/>
        <a:p>
          <a:endParaRPr lang="en-US"/>
        </a:p>
      </dgm:t>
    </dgm:pt>
    <dgm:pt modelId="{CEAED065-5FE1-4D8A-9A31-3BBAAF1A11B1}" type="sibTrans" cxnId="{6FD7FE25-E534-469D-9342-C71A94AB4146}">
      <dgm:prSet/>
      <dgm:spPr/>
      <dgm:t>
        <a:bodyPr/>
        <a:lstStyle/>
        <a:p>
          <a:endParaRPr lang="en-US"/>
        </a:p>
      </dgm:t>
    </dgm:pt>
    <dgm:pt modelId="{3C5BA5D9-DA6F-4ED7-A60D-83E2D32BDCBA}">
      <dgm:prSet phldrT="[Text]" custT="1"/>
      <dgm:spPr/>
      <dgm:t>
        <a:bodyPr/>
        <a:lstStyle/>
        <a:p>
          <a:r>
            <a:rPr lang="en-US" sz="1600" dirty="0" smtClean="0"/>
            <a:t>Methodological framework used for European Statistics follows European and other international standards, guidelines, and good practices.</a:t>
          </a:r>
          <a:r>
            <a:rPr lang="en-US" sz="1200" dirty="0" smtClean="0"/>
            <a:t> </a:t>
          </a:r>
          <a:endParaRPr lang="en-US" sz="1200" dirty="0"/>
        </a:p>
      </dgm:t>
    </dgm:pt>
    <dgm:pt modelId="{1F3C226D-22C4-4C94-8C81-0223C0AF0467}" type="parTrans" cxnId="{55805D4C-5F50-4EE0-88D1-99DBC22230FB}">
      <dgm:prSet/>
      <dgm:spPr/>
      <dgm:t>
        <a:bodyPr/>
        <a:lstStyle/>
        <a:p>
          <a:endParaRPr lang="en-US"/>
        </a:p>
      </dgm:t>
    </dgm:pt>
    <dgm:pt modelId="{A835700A-FC6F-4442-B07C-F0088FDAE943}" type="sibTrans" cxnId="{55805D4C-5F50-4EE0-88D1-99DBC22230FB}">
      <dgm:prSet/>
      <dgm:spPr/>
      <dgm:t>
        <a:bodyPr/>
        <a:lstStyle/>
        <a:p>
          <a:endParaRPr lang="en-US"/>
        </a:p>
      </dgm:t>
    </dgm:pt>
    <dgm:pt modelId="{79583374-C33C-4764-8873-C7046E092C47}">
      <dgm:prSet phldrT="[Text]" custT="1"/>
      <dgm:spPr/>
      <dgm:t>
        <a:bodyPr/>
        <a:lstStyle/>
        <a:p>
          <a:endParaRPr lang="en-US" sz="1200" dirty="0"/>
        </a:p>
      </dgm:t>
    </dgm:pt>
    <dgm:pt modelId="{28CF9FA3-2352-484E-A86F-9B987E8F83D6}" type="parTrans" cxnId="{025AA22A-08F2-4FF1-87F1-69450A6B2737}">
      <dgm:prSet/>
      <dgm:spPr/>
      <dgm:t>
        <a:bodyPr/>
        <a:lstStyle/>
        <a:p>
          <a:endParaRPr lang="en-US"/>
        </a:p>
      </dgm:t>
    </dgm:pt>
    <dgm:pt modelId="{B5A3AE39-0D4D-458C-8F10-F337844C83F1}" type="sibTrans" cxnId="{025AA22A-08F2-4FF1-87F1-69450A6B2737}">
      <dgm:prSet/>
      <dgm:spPr/>
      <dgm:t>
        <a:bodyPr/>
        <a:lstStyle/>
        <a:p>
          <a:endParaRPr lang="en-US"/>
        </a:p>
      </dgm:t>
    </dgm:pt>
    <dgm:pt modelId="{FBF8804C-CA56-48AF-A8CD-20C17F91809B}" type="pres">
      <dgm:prSet presAssocID="{2B4233FB-45CD-48C2-AB77-FF3F9FE47514}" presName="Name0" presStyleCnt="0">
        <dgm:presLayoutVars>
          <dgm:dir/>
          <dgm:animLvl val="lvl"/>
          <dgm:resizeHandles val="exact"/>
        </dgm:presLayoutVars>
      </dgm:prSet>
      <dgm:spPr/>
      <dgm:t>
        <a:bodyPr/>
        <a:lstStyle/>
        <a:p>
          <a:endParaRPr lang="en-US"/>
        </a:p>
      </dgm:t>
    </dgm:pt>
    <dgm:pt modelId="{25A270E3-C188-4728-B9A8-850BA9473948}" type="pres">
      <dgm:prSet presAssocID="{4824AE57-8102-4AFD-A195-880DE01878CF}" presName="composite" presStyleCnt="0"/>
      <dgm:spPr/>
    </dgm:pt>
    <dgm:pt modelId="{5EB94DAF-F2A2-46E2-8BEB-1E4ADAD1F158}" type="pres">
      <dgm:prSet presAssocID="{4824AE57-8102-4AFD-A195-880DE01878CF}" presName="parTx" presStyleLbl="alignNode1" presStyleIdx="0" presStyleCnt="3">
        <dgm:presLayoutVars>
          <dgm:chMax val="0"/>
          <dgm:chPref val="0"/>
          <dgm:bulletEnabled val="1"/>
        </dgm:presLayoutVars>
      </dgm:prSet>
      <dgm:spPr/>
      <dgm:t>
        <a:bodyPr/>
        <a:lstStyle/>
        <a:p>
          <a:endParaRPr lang="en-US"/>
        </a:p>
      </dgm:t>
    </dgm:pt>
    <dgm:pt modelId="{8745459F-3F89-4486-87EA-29B27929E466}" type="pres">
      <dgm:prSet presAssocID="{4824AE57-8102-4AFD-A195-880DE01878CF}" presName="desTx" presStyleLbl="alignAccFollowNode1" presStyleIdx="0" presStyleCnt="3" custLinFactNeighborX="-1479" custLinFactNeighborY="2146">
        <dgm:presLayoutVars>
          <dgm:bulletEnabled val="1"/>
        </dgm:presLayoutVars>
      </dgm:prSet>
      <dgm:spPr/>
      <dgm:t>
        <a:bodyPr/>
        <a:lstStyle/>
        <a:p>
          <a:endParaRPr lang="en-US"/>
        </a:p>
      </dgm:t>
    </dgm:pt>
    <dgm:pt modelId="{D2CBE0C3-8223-46F2-ABBB-BBDB888FAF29}" type="pres">
      <dgm:prSet presAssocID="{5E456E29-660A-43E8-80C8-58696692E628}" presName="space" presStyleCnt="0"/>
      <dgm:spPr/>
    </dgm:pt>
    <dgm:pt modelId="{C777A350-4ED9-4D14-856D-F04C926E1252}" type="pres">
      <dgm:prSet presAssocID="{F3C79B66-A8A2-4700-86BB-BCFBC8663CCF}" presName="composite" presStyleCnt="0"/>
      <dgm:spPr/>
    </dgm:pt>
    <dgm:pt modelId="{4E92CE7A-255C-483E-BC34-C9D2825D7F07}" type="pres">
      <dgm:prSet presAssocID="{F3C79B66-A8A2-4700-86BB-BCFBC8663CCF}" presName="parTx" presStyleLbl="alignNode1" presStyleIdx="1" presStyleCnt="3">
        <dgm:presLayoutVars>
          <dgm:chMax val="0"/>
          <dgm:chPref val="0"/>
          <dgm:bulletEnabled val="1"/>
        </dgm:presLayoutVars>
      </dgm:prSet>
      <dgm:spPr/>
      <dgm:t>
        <a:bodyPr/>
        <a:lstStyle/>
        <a:p>
          <a:endParaRPr lang="en-US"/>
        </a:p>
      </dgm:t>
    </dgm:pt>
    <dgm:pt modelId="{72828E8A-E9D9-435C-AEE5-6250EAA0331E}" type="pres">
      <dgm:prSet presAssocID="{F3C79B66-A8A2-4700-86BB-BCFBC8663CCF}" presName="desTx" presStyleLbl="alignAccFollowNode1" presStyleIdx="1" presStyleCnt="3" custLinFactNeighborX="-1376" custLinFactNeighborY="-290">
        <dgm:presLayoutVars>
          <dgm:bulletEnabled val="1"/>
        </dgm:presLayoutVars>
      </dgm:prSet>
      <dgm:spPr/>
      <dgm:t>
        <a:bodyPr/>
        <a:lstStyle/>
        <a:p>
          <a:endParaRPr lang="en-US"/>
        </a:p>
      </dgm:t>
    </dgm:pt>
    <dgm:pt modelId="{323D58BE-8AB8-48EB-9795-FC8A99457B74}" type="pres">
      <dgm:prSet presAssocID="{67D34E44-AF6E-40FD-A063-2DF735B317D0}" presName="space" presStyleCnt="0"/>
      <dgm:spPr/>
    </dgm:pt>
    <dgm:pt modelId="{8F5EA575-5F7D-4898-AB55-22FF84BFE520}" type="pres">
      <dgm:prSet presAssocID="{A1E81776-A457-4E05-9C6F-B0B9532781F7}" presName="composite" presStyleCnt="0"/>
      <dgm:spPr/>
    </dgm:pt>
    <dgm:pt modelId="{747D066B-2FB5-42A6-91E0-86C9571A2DB6}" type="pres">
      <dgm:prSet presAssocID="{A1E81776-A457-4E05-9C6F-B0B9532781F7}" presName="parTx" presStyleLbl="alignNode1" presStyleIdx="2" presStyleCnt="3" custLinFactNeighborX="5848" custLinFactNeighborY="3580">
        <dgm:presLayoutVars>
          <dgm:chMax val="0"/>
          <dgm:chPref val="0"/>
          <dgm:bulletEnabled val="1"/>
        </dgm:presLayoutVars>
      </dgm:prSet>
      <dgm:spPr/>
      <dgm:t>
        <a:bodyPr/>
        <a:lstStyle/>
        <a:p>
          <a:endParaRPr lang="en-US"/>
        </a:p>
      </dgm:t>
    </dgm:pt>
    <dgm:pt modelId="{89893D79-3961-4B90-9D11-B48349BBAEC6}" type="pres">
      <dgm:prSet presAssocID="{A1E81776-A457-4E05-9C6F-B0B9532781F7}" presName="desTx" presStyleLbl="alignAccFollowNode1" presStyleIdx="2" presStyleCnt="3">
        <dgm:presLayoutVars>
          <dgm:bulletEnabled val="1"/>
        </dgm:presLayoutVars>
      </dgm:prSet>
      <dgm:spPr/>
      <dgm:t>
        <a:bodyPr/>
        <a:lstStyle/>
        <a:p>
          <a:endParaRPr lang="en-US"/>
        </a:p>
      </dgm:t>
    </dgm:pt>
  </dgm:ptLst>
  <dgm:cxnLst>
    <dgm:cxn modelId="{BAD0D0A9-184E-4D9D-963C-80F0729CE5F0}" type="presOf" srcId="{4824AE57-8102-4AFD-A195-880DE01878CF}" destId="{5EB94DAF-F2A2-46E2-8BEB-1E4ADAD1F158}" srcOrd="0" destOrd="0" presId="urn:microsoft.com/office/officeart/2005/8/layout/hList1"/>
    <dgm:cxn modelId="{250E6F4C-AFDC-4CAF-BA87-C8644CDC4D22}" type="presOf" srcId="{900CBC1C-F8E1-46D7-BDE3-145716B747E6}" destId="{8745459F-3F89-4486-87EA-29B27929E466}" srcOrd="0" destOrd="6" presId="urn:microsoft.com/office/officeart/2005/8/layout/hList1"/>
    <dgm:cxn modelId="{AB901594-6BBA-4800-BD33-1144F11247FD}" type="presOf" srcId="{3C5BA5D9-DA6F-4ED7-A60D-83E2D32BDCBA}" destId="{72828E8A-E9D9-435C-AEE5-6250EAA0331E}" srcOrd="0" destOrd="2" presId="urn:microsoft.com/office/officeart/2005/8/layout/hList1"/>
    <dgm:cxn modelId="{D8CBEC8F-233B-42F4-939A-E814BEC9AC42}" type="presOf" srcId="{6AC485B3-8BAD-4B6D-9A17-3215783F4473}" destId="{8745459F-3F89-4486-87EA-29B27929E466}" srcOrd="0" destOrd="3" presId="urn:microsoft.com/office/officeart/2005/8/layout/hList1"/>
    <dgm:cxn modelId="{6472A827-92E8-4E8A-9DF3-14ED54C56C9C}" type="presOf" srcId="{71046063-26BA-46F8-A72C-A151EA1B8BA0}" destId="{89893D79-3961-4B90-9D11-B48349BBAEC6}" srcOrd="0" destOrd="2" presId="urn:microsoft.com/office/officeart/2005/8/layout/hList1"/>
    <dgm:cxn modelId="{6AC39B7E-E719-44BC-87DA-CD729710A214}" srcId="{4824AE57-8102-4AFD-A195-880DE01878CF}" destId="{8E29D353-F053-4DD2-8FE2-40DC572B957E}" srcOrd="5" destOrd="0" parTransId="{624D8D06-CA58-4084-BC65-CB04768AEC38}" sibTransId="{424BE33E-A178-415E-B505-8DB4E1D7A0F1}"/>
    <dgm:cxn modelId="{3458D33E-0A39-4044-8BD6-53A301DAD183}" type="presOf" srcId="{03CBFAA5-FC11-49FA-9318-BE6BF19AD081}" destId="{89893D79-3961-4B90-9D11-B48349BBAEC6}" srcOrd="0" destOrd="1" presId="urn:microsoft.com/office/officeart/2005/8/layout/hList1"/>
    <dgm:cxn modelId="{535D045C-4A50-4365-99D2-C69E977A23D6}" srcId="{A1E81776-A457-4E05-9C6F-B0B9532781F7}" destId="{71046063-26BA-46F8-A72C-A151EA1B8BA0}" srcOrd="2" destOrd="0" parTransId="{ED57C2E3-C70B-4EB7-A155-49F4EF25C536}" sibTransId="{8F773198-EE1B-43E6-AF2B-EF4AD58F0540}"/>
    <dgm:cxn modelId="{17F7B9AF-ABB4-46DC-AC07-544C71CB29AF}" type="presOf" srcId="{F5DA3059-0F34-4AD5-BF55-8140DE8496B6}" destId="{8745459F-3F89-4486-87EA-29B27929E466}" srcOrd="0" destOrd="0" presId="urn:microsoft.com/office/officeart/2005/8/layout/hList1"/>
    <dgm:cxn modelId="{C903F724-4F9F-4A0E-AF71-D2B40E7F25F4}" srcId="{2B4233FB-45CD-48C2-AB77-FF3F9FE47514}" destId="{4824AE57-8102-4AFD-A195-880DE01878CF}" srcOrd="0" destOrd="0" parTransId="{CE36DF01-C3DF-4CC0-AB85-5FD18CAA12F4}" sibTransId="{5E456E29-660A-43E8-80C8-58696692E628}"/>
    <dgm:cxn modelId="{35F24FE4-7341-41C3-B70E-1A2956BC281B}" srcId="{2B4233FB-45CD-48C2-AB77-FF3F9FE47514}" destId="{F3C79B66-A8A2-4700-86BB-BCFBC8663CCF}" srcOrd="1" destOrd="0" parTransId="{ABE19CC0-AF43-4F1A-9534-04A9DB163C4A}" sibTransId="{67D34E44-AF6E-40FD-A063-2DF735B317D0}"/>
    <dgm:cxn modelId="{94CCE76F-C0A4-4A03-A662-64DDD9B7A95F}" srcId="{A1E81776-A457-4E05-9C6F-B0B9532781F7}" destId="{1D8E2140-6304-4099-A481-07FF67A30626}" srcOrd="0" destOrd="0" parTransId="{21F13DA1-E63C-43E5-80A2-1FAE26945D56}" sibTransId="{C721B3CF-4D81-4B77-8DC7-606BFAD26B6E}"/>
    <dgm:cxn modelId="{37730227-55CD-4410-9EB0-9FC23095E854}" srcId="{4824AE57-8102-4AFD-A195-880DE01878CF}" destId="{900CBC1C-F8E1-46D7-BDE3-145716B747E6}" srcOrd="6" destOrd="0" parTransId="{7E3F2F77-1CC1-4530-98C6-2DDD642E9DDC}" sibTransId="{C390491D-391C-443A-BFE6-1500EA0876B6}"/>
    <dgm:cxn modelId="{162799D3-A771-49C6-8CD0-CF82D0564D24}" srcId="{4824AE57-8102-4AFD-A195-880DE01878CF}" destId="{F5DA3059-0F34-4AD5-BF55-8140DE8496B6}" srcOrd="0" destOrd="0" parTransId="{189B5FB6-0762-4B1B-802F-75B68CF3CD8B}" sibTransId="{8EA9BD4B-E1E9-4F6B-AB5F-DC434604C717}"/>
    <dgm:cxn modelId="{B100B472-AA24-4EEF-AC24-94A8E51DB730}" srcId="{F3C79B66-A8A2-4700-86BB-BCFBC8663CCF}" destId="{A382CED4-2004-42CA-AE67-18A2FAFEFB7F}" srcOrd="0" destOrd="0" parTransId="{8314BD31-EBDB-48B1-B0B8-243ACA4C473B}" sibTransId="{0DCDDB63-D93F-49BA-BF8C-EF1F86C53CF4}"/>
    <dgm:cxn modelId="{6C3B9526-68E3-4695-8F8A-25B31EF99107}" type="presOf" srcId="{79583374-C33C-4764-8873-C7046E092C47}" destId="{72828E8A-E9D9-435C-AEE5-6250EAA0331E}" srcOrd="0" destOrd="1" presId="urn:microsoft.com/office/officeart/2005/8/layout/hList1"/>
    <dgm:cxn modelId="{6FD7FE25-E534-469D-9342-C71A94AB4146}" srcId="{4824AE57-8102-4AFD-A195-880DE01878CF}" destId="{6AC485B3-8BAD-4B6D-9A17-3215783F4473}" srcOrd="3" destOrd="0" parTransId="{CD532DC1-3FEF-46D4-A9B5-E0C6F46E11A8}" sibTransId="{CEAED065-5FE1-4D8A-9A31-3BBAAF1A11B1}"/>
    <dgm:cxn modelId="{025AA22A-08F2-4FF1-87F1-69450A6B2737}" srcId="{F3C79B66-A8A2-4700-86BB-BCFBC8663CCF}" destId="{79583374-C33C-4764-8873-C7046E092C47}" srcOrd="1" destOrd="0" parTransId="{28CF9FA3-2352-484E-A86F-9B987E8F83D6}" sibTransId="{B5A3AE39-0D4D-458C-8F10-F337844C83F1}"/>
    <dgm:cxn modelId="{4BBCA2EC-E948-48B8-80B2-053BFF90D236}" type="presOf" srcId="{FDAD0E55-FE90-44A9-A25D-A05FFF46DF1F}" destId="{8745459F-3F89-4486-87EA-29B27929E466}" srcOrd="0" destOrd="2" presId="urn:microsoft.com/office/officeart/2005/8/layout/hList1"/>
    <dgm:cxn modelId="{962765C1-9C0A-48F9-8A25-F5AE83D7F656}" type="presOf" srcId="{F3C79B66-A8A2-4700-86BB-BCFBC8663CCF}" destId="{4E92CE7A-255C-483E-BC34-C9D2825D7F07}" srcOrd="0" destOrd="0" presId="urn:microsoft.com/office/officeart/2005/8/layout/hList1"/>
    <dgm:cxn modelId="{D35D3921-AAA6-4DBB-AD66-74D7535FB0A2}" type="presOf" srcId="{2B4233FB-45CD-48C2-AB77-FF3F9FE47514}" destId="{FBF8804C-CA56-48AF-A8CD-20C17F91809B}" srcOrd="0" destOrd="0" presId="urn:microsoft.com/office/officeart/2005/8/layout/hList1"/>
    <dgm:cxn modelId="{55805D4C-5F50-4EE0-88D1-99DBC22230FB}" srcId="{F3C79B66-A8A2-4700-86BB-BCFBC8663CCF}" destId="{3C5BA5D9-DA6F-4ED7-A60D-83E2D32BDCBA}" srcOrd="2" destOrd="0" parTransId="{1F3C226D-22C4-4C94-8C81-0223C0AF0467}" sibTransId="{A835700A-FC6F-4442-B07C-F0088FDAE943}"/>
    <dgm:cxn modelId="{2C4F0EDA-904E-4D0A-A029-0C886E0D8776}" srcId="{2B4233FB-45CD-48C2-AB77-FF3F9FE47514}" destId="{A1E81776-A457-4E05-9C6F-B0B9532781F7}" srcOrd="2" destOrd="0" parTransId="{ED560F8D-8FC6-4B6E-9A41-25610148A7CA}" sibTransId="{10A29CB8-09AD-4373-BEDA-3400607F1F40}"/>
    <dgm:cxn modelId="{F0A3F0E2-7AA7-4A82-AA34-45F044CD2439}" srcId="{4824AE57-8102-4AFD-A195-880DE01878CF}" destId="{FDAD0E55-FE90-44A9-A25D-A05FFF46DF1F}" srcOrd="2" destOrd="0" parTransId="{A7F1845B-9E68-4D2E-B2A3-AD923EFEFD0D}" sibTransId="{83177011-555E-46F2-AE80-40E69140F933}"/>
    <dgm:cxn modelId="{D8EE7B14-4597-4D71-AA63-5DC67191B920}" srcId="{4824AE57-8102-4AFD-A195-880DE01878CF}" destId="{C88FBD71-3117-4180-8796-133E9A07BC6F}" srcOrd="4" destOrd="0" parTransId="{5A63300C-D146-4C7C-85EF-4698DAF9F5ED}" sibTransId="{BDF2F407-E863-4F51-B83F-DA8E181EEE79}"/>
    <dgm:cxn modelId="{015A46F9-1838-42C4-859E-A8BB0FCB3C24}" type="presOf" srcId="{A1E81776-A457-4E05-9C6F-B0B9532781F7}" destId="{747D066B-2FB5-42A6-91E0-86C9571A2DB6}" srcOrd="0" destOrd="0" presId="urn:microsoft.com/office/officeart/2005/8/layout/hList1"/>
    <dgm:cxn modelId="{A9624205-9D97-4480-A34E-E21CCD1DDDA6}" srcId="{A1E81776-A457-4E05-9C6F-B0B9532781F7}" destId="{03CBFAA5-FC11-49FA-9318-BE6BF19AD081}" srcOrd="1" destOrd="0" parTransId="{3F445010-E27F-473E-AE06-D4B7BFA64CDC}" sibTransId="{110CB0ED-577A-4294-9735-441742351415}"/>
    <dgm:cxn modelId="{83C6541A-3711-46E3-81B9-82225FC494A9}" type="presOf" srcId="{A382CED4-2004-42CA-AE67-18A2FAFEFB7F}" destId="{72828E8A-E9D9-435C-AEE5-6250EAA0331E}" srcOrd="0" destOrd="0" presId="urn:microsoft.com/office/officeart/2005/8/layout/hList1"/>
    <dgm:cxn modelId="{7DDD9C4D-B328-422D-88FA-47A0EABEFA71}" srcId="{4824AE57-8102-4AFD-A195-880DE01878CF}" destId="{1AFF597A-DD3B-4C61-9B98-06E93AE4033A}" srcOrd="1" destOrd="0" parTransId="{D0EC8A86-D67B-4190-9013-1E17DDFEC90F}" sibTransId="{E7F0F615-14D5-4DE8-AA48-99455721DD6D}"/>
    <dgm:cxn modelId="{6F5C3CF7-962A-4A61-9041-8167FF79DF0C}" type="presOf" srcId="{1D8E2140-6304-4099-A481-07FF67A30626}" destId="{89893D79-3961-4B90-9D11-B48349BBAEC6}" srcOrd="0" destOrd="0" presId="urn:microsoft.com/office/officeart/2005/8/layout/hList1"/>
    <dgm:cxn modelId="{E8DA8AB5-189E-44CB-BD65-D33C308DCD80}" type="presOf" srcId="{1AFF597A-DD3B-4C61-9B98-06E93AE4033A}" destId="{8745459F-3F89-4486-87EA-29B27929E466}" srcOrd="0" destOrd="1" presId="urn:microsoft.com/office/officeart/2005/8/layout/hList1"/>
    <dgm:cxn modelId="{6F31C589-0026-4B06-AF59-08C819571682}" type="presOf" srcId="{8E29D353-F053-4DD2-8FE2-40DC572B957E}" destId="{8745459F-3F89-4486-87EA-29B27929E466}" srcOrd="0" destOrd="5" presId="urn:microsoft.com/office/officeart/2005/8/layout/hList1"/>
    <dgm:cxn modelId="{1EDFBCEF-4747-4CDE-936A-1478072E204E}" type="presOf" srcId="{C88FBD71-3117-4180-8796-133E9A07BC6F}" destId="{8745459F-3F89-4486-87EA-29B27929E466}" srcOrd="0" destOrd="4" presId="urn:microsoft.com/office/officeart/2005/8/layout/hList1"/>
    <dgm:cxn modelId="{AEE52A6A-B559-4098-A9BC-297008299F3C}" type="presParOf" srcId="{FBF8804C-CA56-48AF-A8CD-20C17F91809B}" destId="{25A270E3-C188-4728-B9A8-850BA9473948}" srcOrd="0" destOrd="0" presId="urn:microsoft.com/office/officeart/2005/8/layout/hList1"/>
    <dgm:cxn modelId="{63382462-B0EF-4CF4-8B30-C8B66B714823}" type="presParOf" srcId="{25A270E3-C188-4728-B9A8-850BA9473948}" destId="{5EB94DAF-F2A2-46E2-8BEB-1E4ADAD1F158}" srcOrd="0" destOrd="0" presId="urn:microsoft.com/office/officeart/2005/8/layout/hList1"/>
    <dgm:cxn modelId="{B0A15A05-A8B7-49AA-B18C-C2ACB20F0012}" type="presParOf" srcId="{25A270E3-C188-4728-B9A8-850BA9473948}" destId="{8745459F-3F89-4486-87EA-29B27929E466}" srcOrd="1" destOrd="0" presId="urn:microsoft.com/office/officeart/2005/8/layout/hList1"/>
    <dgm:cxn modelId="{01B136F5-A91D-47B5-9624-22AFCAAFC08C}" type="presParOf" srcId="{FBF8804C-CA56-48AF-A8CD-20C17F91809B}" destId="{D2CBE0C3-8223-46F2-ABBB-BBDB888FAF29}" srcOrd="1" destOrd="0" presId="urn:microsoft.com/office/officeart/2005/8/layout/hList1"/>
    <dgm:cxn modelId="{8CA5DBA3-CA46-47F5-85AE-93E86CAA2FF2}" type="presParOf" srcId="{FBF8804C-CA56-48AF-A8CD-20C17F91809B}" destId="{C777A350-4ED9-4D14-856D-F04C926E1252}" srcOrd="2" destOrd="0" presId="urn:microsoft.com/office/officeart/2005/8/layout/hList1"/>
    <dgm:cxn modelId="{AB1A3E96-1F36-499A-B7D8-A351833380D7}" type="presParOf" srcId="{C777A350-4ED9-4D14-856D-F04C926E1252}" destId="{4E92CE7A-255C-483E-BC34-C9D2825D7F07}" srcOrd="0" destOrd="0" presId="urn:microsoft.com/office/officeart/2005/8/layout/hList1"/>
    <dgm:cxn modelId="{FD04A599-1E41-46FC-B03E-D8DD65F541EF}" type="presParOf" srcId="{C777A350-4ED9-4D14-856D-F04C926E1252}" destId="{72828E8A-E9D9-435C-AEE5-6250EAA0331E}" srcOrd="1" destOrd="0" presId="urn:microsoft.com/office/officeart/2005/8/layout/hList1"/>
    <dgm:cxn modelId="{8AAF74EA-7358-4AC7-9FE3-B24EBE5CB4C7}" type="presParOf" srcId="{FBF8804C-CA56-48AF-A8CD-20C17F91809B}" destId="{323D58BE-8AB8-48EB-9795-FC8A99457B74}" srcOrd="3" destOrd="0" presId="urn:microsoft.com/office/officeart/2005/8/layout/hList1"/>
    <dgm:cxn modelId="{1802687F-258C-4AF9-B005-517B78C11B6E}" type="presParOf" srcId="{FBF8804C-CA56-48AF-A8CD-20C17F91809B}" destId="{8F5EA575-5F7D-4898-AB55-22FF84BFE520}" srcOrd="4" destOrd="0" presId="urn:microsoft.com/office/officeart/2005/8/layout/hList1"/>
    <dgm:cxn modelId="{247C1F15-491E-4266-B1CB-A0F624BF7CB4}" type="presParOf" srcId="{8F5EA575-5F7D-4898-AB55-22FF84BFE520}" destId="{747D066B-2FB5-42A6-91E0-86C9571A2DB6}" srcOrd="0" destOrd="0" presId="urn:microsoft.com/office/officeart/2005/8/layout/hList1"/>
    <dgm:cxn modelId="{E6D5F6DD-F1D8-4770-B8EE-4DB32545182A}" type="presParOf" srcId="{8F5EA575-5F7D-4898-AB55-22FF84BFE520}" destId="{89893D79-3961-4B90-9D11-B48349BBAEC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0A195F-11D3-450F-8C70-F0DDC5F23B98}" type="doc">
      <dgm:prSet loTypeId="urn:microsoft.com/office/officeart/2005/8/layout/list1" loCatId="list" qsTypeId="urn:microsoft.com/office/officeart/2005/8/quickstyle/simple2" qsCatId="simple" csTypeId="urn:microsoft.com/office/officeart/2005/8/colors/colorful5" csCatId="colorful" phldr="1"/>
      <dgm:spPr/>
      <dgm:t>
        <a:bodyPr/>
        <a:lstStyle/>
        <a:p>
          <a:endParaRPr lang="en-US"/>
        </a:p>
      </dgm:t>
    </dgm:pt>
    <dgm:pt modelId="{0C35A615-C98C-43AA-8531-1D08F1CD5705}">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600" dirty="0" smtClean="0"/>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A large number of applications, different codes and writing styles – </a:t>
          </a:r>
        </a:p>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t>non-standardized application creation</a:t>
          </a:r>
        </a:p>
        <a:p>
          <a:pPr defTabSz="711200">
            <a:lnSpc>
              <a:spcPct val="90000"/>
            </a:lnSpc>
            <a:spcBef>
              <a:spcPct val="0"/>
            </a:spcBef>
            <a:spcAft>
              <a:spcPct val="35000"/>
            </a:spcAft>
          </a:pPr>
          <a:endParaRPr lang="en-US" sz="1600" dirty="0"/>
        </a:p>
      </dgm:t>
    </dgm:pt>
    <dgm:pt modelId="{A2805567-2F55-42D8-A0A0-312A1E287016}" type="parTrans" cxnId="{962B75F2-83DA-41DC-93BD-739963832A9B}">
      <dgm:prSet/>
      <dgm:spPr/>
      <dgm:t>
        <a:bodyPr/>
        <a:lstStyle/>
        <a:p>
          <a:endParaRPr lang="en-US"/>
        </a:p>
      </dgm:t>
    </dgm:pt>
    <dgm:pt modelId="{E26B24D0-F9B5-4DCF-A186-2BCBAF4666A1}" type="sibTrans" cxnId="{962B75F2-83DA-41DC-93BD-739963832A9B}">
      <dgm:prSet/>
      <dgm:spPr/>
      <dgm:t>
        <a:bodyPr/>
        <a:lstStyle/>
        <a:p>
          <a:endParaRPr lang="en-US"/>
        </a:p>
      </dgm:t>
    </dgm:pt>
    <dgm:pt modelId="{F29DF97B-C799-4972-B64E-C7B92693CCB6}">
      <dgm:prSet phldrT="[Text]" custT="1"/>
      <dgm:spPr/>
      <dgm:t>
        <a:bodyPr/>
        <a:lstStyle/>
        <a:p>
          <a:r>
            <a:rPr lang="en-US" sz="1600" dirty="0" smtClean="0"/>
            <a:t>Decentralized application development, data storage</a:t>
          </a:r>
          <a:r>
            <a:rPr lang="sr-Latn-ME" sz="1600" dirty="0" smtClean="0"/>
            <a:t>, diferent formats of aplications </a:t>
          </a:r>
          <a:r>
            <a:rPr lang="en-US" sz="1600" dirty="0" smtClean="0"/>
            <a:t> </a:t>
          </a:r>
          <a:endParaRPr lang="en-US" sz="1600" dirty="0"/>
        </a:p>
      </dgm:t>
    </dgm:pt>
    <dgm:pt modelId="{DAF16898-1C62-44C6-A990-1999DC90FCD1}" type="parTrans" cxnId="{4C846FF4-4EA1-4FA6-966F-F072DB21C232}">
      <dgm:prSet/>
      <dgm:spPr/>
      <dgm:t>
        <a:bodyPr/>
        <a:lstStyle/>
        <a:p>
          <a:endParaRPr lang="en-US"/>
        </a:p>
      </dgm:t>
    </dgm:pt>
    <dgm:pt modelId="{F39E02A7-4ABF-47C7-965F-01ECB8948C48}" type="sibTrans" cxnId="{4C846FF4-4EA1-4FA6-966F-F072DB21C232}">
      <dgm:prSet/>
      <dgm:spPr/>
      <dgm:t>
        <a:bodyPr/>
        <a:lstStyle/>
        <a:p>
          <a:endParaRPr lang="en-US"/>
        </a:p>
      </dgm:t>
    </dgm:pt>
    <dgm:pt modelId="{7DE94CEE-A354-4DF9-BED6-2207DCCA361E}">
      <dgm:prSet phldrT="[Text]" custT="1"/>
      <dgm:spPr/>
      <dgm:t>
        <a:bodyPr/>
        <a:lstStyle/>
        <a:p>
          <a:r>
            <a:rPr lang="en-US" sz="1600" dirty="0" smtClean="0"/>
            <a:t>The burden of IT programmers</a:t>
          </a:r>
          <a:r>
            <a:rPr lang="en-US" sz="1900" dirty="0" smtClean="0"/>
            <a:t>  </a:t>
          </a:r>
          <a:endParaRPr lang="en-US" sz="1900" dirty="0"/>
        </a:p>
      </dgm:t>
    </dgm:pt>
    <dgm:pt modelId="{E7EFCCED-FB28-48CC-BBEB-A99EBD2C369E}" type="parTrans" cxnId="{45F51BE2-FC77-4E53-B51F-A33F1B2BF391}">
      <dgm:prSet/>
      <dgm:spPr/>
      <dgm:t>
        <a:bodyPr/>
        <a:lstStyle/>
        <a:p>
          <a:endParaRPr lang="en-US"/>
        </a:p>
      </dgm:t>
    </dgm:pt>
    <dgm:pt modelId="{3DC14E54-E79F-4A03-91B3-CD13C1B2E911}" type="sibTrans" cxnId="{45F51BE2-FC77-4E53-B51F-A33F1B2BF391}">
      <dgm:prSet/>
      <dgm:spPr/>
      <dgm:t>
        <a:bodyPr/>
        <a:lstStyle/>
        <a:p>
          <a:endParaRPr lang="en-US"/>
        </a:p>
      </dgm:t>
    </dgm:pt>
    <dgm:pt modelId="{DB424AB8-C524-4D3A-B182-B6CE6EB21321}">
      <dgm:prSet custT="1"/>
      <dgm:spPr/>
      <dgm:t>
        <a:bodyPr/>
        <a:lstStyle/>
        <a:p>
          <a:r>
            <a:rPr lang="en-US" sz="1600" dirty="0" smtClean="0"/>
            <a:t>One statistical survey - more applications, depending on the production process</a:t>
          </a:r>
        </a:p>
      </dgm:t>
    </dgm:pt>
    <dgm:pt modelId="{D12C4DBB-E383-4C3B-9BF6-2C6A99DC266A}" type="parTrans" cxnId="{29ACA5C5-5909-4A95-8DB2-62281D59B280}">
      <dgm:prSet/>
      <dgm:spPr/>
      <dgm:t>
        <a:bodyPr/>
        <a:lstStyle/>
        <a:p>
          <a:endParaRPr lang="en-US"/>
        </a:p>
      </dgm:t>
    </dgm:pt>
    <dgm:pt modelId="{847A434D-AD3B-4164-B007-B4F2FBED4016}" type="sibTrans" cxnId="{29ACA5C5-5909-4A95-8DB2-62281D59B280}">
      <dgm:prSet/>
      <dgm:spPr/>
      <dgm:t>
        <a:bodyPr/>
        <a:lstStyle/>
        <a:p>
          <a:endParaRPr lang="en-US"/>
        </a:p>
      </dgm:t>
    </dgm:pt>
    <dgm:pt modelId="{4E6486B3-BB4D-427C-8B78-E24B3380F2D6}" type="pres">
      <dgm:prSet presAssocID="{020A195F-11D3-450F-8C70-F0DDC5F23B98}" presName="linear" presStyleCnt="0">
        <dgm:presLayoutVars>
          <dgm:dir/>
          <dgm:animLvl val="lvl"/>
          <dgm:resizeHandles val="exact"/>
        </dgm:presLayoutVars>
      </dgm:prSet>
      <dgm:spPr/>
      <dgm:t>
        <a:bodyPr/>
        <a:lstStyle/>
        <a:p>
          <a:endParaRPr lang="en-US"/>
        </a:p>
      </dgm:t>
    </dgm:pt>
    <dgm:pt modelId="{543267C4-3660-4E0B-B5F4-076B076CC2E6}" type="pres">
      <dgm:prSet presAssocID="{0C35A615-C98C-43AA-8531-1D08F1CD5705}" presName="parentLin" presStyleCnt="0"/>
      <dgm:spPr/>
    </dgm:pt>
    <dgm:pt modelId="{2BED6CA9-8D25-41FF-B225-6D8A6EBEE107}" type="pres">
      <dgm:prSet presAssocID="{0C35A615-C98C-43AA-8531-1D08F1CD5705}" presName="parentLeftMargin" presStyleLbl="node1" presStyleIdx="0" presStyleCnt="4"/>
      <dgm:spPr/>
      <dgm:t>
        <a:bodyPr/>
        <a:lstStyle/>
        <a:p>
          <a:endParaRPr lang="en-US"/>
        </a:p>
      </dgm:t>
    </dgm:pt>
    <dgm:pt modelId="{1E196FA7-814D-469C-8E39-9BCCC4C5F45D}" type="pres">
      <dgm:prSet presAssocID="{0C35A615-C98C-43AA-8531-1D08F1CD5705}" presName="parentText" presStyleLbl="node1" presStyleIdx="0" presStyleCnt="4" custScaleX="128907">
        <dgm:presLayoutVars>
          <dgm:chMax val="0"/>
          <dgm:bulletEnabled val="1"/>
        </dgm:presLayoutVars>
      </dgm:prSet>
      <dgm:spPr/>
      <dgm:t>
        <a:bodyPr/>
        <a:lstStyle/>
        <a:p>
          <a:endParaRPr lang="en-US"/>
        </a:p>
      </dgm:t>
    </dgm:pt>
    <dgm:pt modelId="{E9EBA192-6FB5-4460-B0CE-C95FA2944D08}" type="pres">
      <dgm:prSet presAssocID="{0C35A615-C98C-43AA-8531-1D08F1CD5705}" presName="negativeSpace" presStyleCnt="0"/>
      <dgm:spPr/>
    </dgm:pt>
    <dgm:pt modelId="{203CCD3E-AABC-4FBC-BE34-27A27D532A1D}" type="pres">
      <dgm:prSet presAssocID="{0C35A615-C98C-43AA-8531-1D08F1CD5705}" presName="childText" presStyleLbl="conFgAcc1" presStyleIdx="0" presStyleCnt="4">
        <dgm:presLayoutVars>
          <dgm:bulletEnabled val="1"/>
        </dgm:presLayoutVars>
      </dgm:prSet>
      <dgm:spPr/>
    </dgm:pt>
    <dgm:pt modelId="{35831EFE-98D6-4F23-84ED-3F09BE5188FE}" type="pres">
      <dgm:prSet presAssocID="{E26B24D0-F9B5-4DCF-A186-2BCBAF4666A1}" presName="spaceBetweenRectangles" presStyleCnt="0"/>
      <dgm:spPr/>
    </dgm:pt>
    <dgm:pt modelId="{A86F5F89-8040-4755-A48F-C5ABD9BB4393}" type="pres">
      <dgm:prSet presAssocID="{DB424AB8-C524-4D3A-B182-B6CE6EB21321}" presName="parentLin" presStyleCnt="0"/>
      <dgm:spPr/>
    </dgm:pt>
    <dgm:pt modelId="{E218594F-3B6E-4270-B60C-FCBD0072E6D3}" type="pres">
      <dgm:prSet presAssocID="{DB424AB8-C524-4D3A-B182-B6CE6EB21321}" presName="parentLeftMargin" presStyleLbl="node1" presStyleIdx="0" presStyleCnt="4"/>
      <dgm:spPr/>
      <dgm:t>
        <a:bodyPr/>
        <a:lstStyle/>
        <a:p>
          <a:endParaRPr lang="en-US"/>
        </a:p>
      </dgm:t>
    </dgm:pt>
    <dgm:pt modelId="{E31AE304-F900-4757-8103-07E330DD4E7C}" type="pres">
      <dgm:prSet presAssocID="{DB424AB8-C524-4D3A-B182-B6CE6EB21321}" presName="parentText" presStyleLbl="node1" presStyleIdx="1" presStyleCnt="4" custScaleX="129114">
        <dgm:presLayoutVars>
          <dgm:chMax val="0"/>
          <dgm:bulletEnabled val="1"/>
        </dgm:presLayoutVars>
      </dgm:prSet>
      <dgm:spPr/>
      <dgm:t>
        <a:bodyPr/>
        <a:lstStyle/>
        <a:p>
          <a:endParaRPr lang="en-US"/>
        </a:p>
      </dgm:t>
    </dgm:pt>
    <dgm:pt modelId="{CA45F275-82D0-40EE-997C-547DB0C268BB}" type="pres">
      <dgm:prSet presAssocID="{DB424AB8-C524-4D3A-B182-B6CE6EB21321}" presName="negativeSpace" presStyleCnt="0"/>
      <dgm:spPr/>
    </dgm:pt>
    <dgm:pt modelId="{AD7FB477-9756-4E95-AF48-91A5E505272C}" type="pres">
      <dgm:prSet presAssocID="{DB424AB8-C524-4D3A-B182-B6CE6EB21321}" presName="childText" presStyleLbl="conFgAcc1" presStyleIdx="1" presStyleCnt="4">
        <dgm:presLayoutVars>
          <dgm:bulletEnabled val="1"/>
        </dgm:presLayoutVars>
      </dgm:prSet>
      <dgm:spPr/>
    </dgm:pt>
    <dgm:pt modelId="{3489AE82-3706-4C98-AA5A-C2DD2CCDCD99}" type="pres">
      <dgm:prSet presAssocID="{847A434D-AD3B-4164-B007-B4F2FBED4016}" presName="spaceBetweenRectangles" presStyleCnt="0"/>
      <dgm:spPr/>
    </dgm:pt>
    <dgm:pt modelId="{20D62840-72ED-44B7-A088-CCE5B55E7B19}" type="pres">
      <dgm:prSet presAssocID="{F29DF97B-C799-4972-B64E-C7B92693CCB6}" presName="parentLin" presStyleCnt="0"/>
      <dgm:spPr/>
    </dgm:pt>
    <dgm:pt modelId="{8E7529DE-83AA-4FF3-925A-D71FA9226BD0}" type="pres">
      <dgm:prSet presAssocID="{F29DF97B-C799-4972-B64E-C7B92693CCB6}" presName="parentLeftMargin" presStyleLbl="node1" presStyleIdx="1" presStyleCnt="4"/>
      <dgm:spPr/>
      <dgm:t>
        <a:bodyPr/>
        <a:lstStyle/>
        <a:p>
          <a:endParaRPr lang="en-US"/>
        </a:p>
      </dgm:t>
    </dgm:pt>
    <dgm:pt modelId="{FDB0D7B3-7C02-4FAE-BAB5-88372649BFA0}" type="pres">
      <dgm:prSet presAssocID="{F29DF97B-C799-4972-B64E-C7B92693CCB6}" presName="parentText" presStyleLbl="node1" presStyleIdx="2" presStyleCnt="4" custScaleX="128075">
        <dgm:presLayoutVars>
          <dgm:chMax val="0"/>
          <dgm:bulletEnabled val="1"/>
        </dgm:presLayoutVars>
      </dgm:prSet>
      <dgm:spPr/>
      <dgm:t>
        <a:bodyPr/>
        <a:lstStyle/>
        <a:p>
          <a:endParaRPr lang="en-US"/>
        </a:p>
      </dgm:t>
    </dgm:pt>
    <dgm:pt modelId="{6E999CE6-3B90-4D9D-ACFE-627770DAA251}" type="pres">
      <dgm:prSet presAssocID="{F29DF97B-C799-4972-B64E-C7B92693CCB6}" presName="negativeSpace" presStyleCnt="0"/>
      <dgm:spPr/>
    </dgm:pt>
    <dgm:pt modelId="{448283AA-6FA6-4A6D-AA23-4074D911618C}" type="pres">
      <dgm:prSet presAssocID="{F29DF97B-C799-4972-B64E-C7B92693CCB6}" presName="childText" presStyleLbl="conFgAcc1" presStyleIdx="2" presStyleCnt="4">
        <dgm:presLayoutVars>
          <dgm:bulletEnabled val="1"/>
        </dgm:presLayoutVars>
      </dgm:prSet>
      <dgm:spPr/>
    </dgm:pt>
    <dgm:pt modelId="{6CDAC3EC-94C4-42AF-B2DB-466F1AC8C580}" type="pres">
      <dgm:prSet presAssocID="{F39E02A7-4ABF-47C7-965F-01ECB8948C48}" presName="spaceBetweenRectangles" presStyleCnt="0"/>
      <dgm:spPr/>
    </dgm:pt>
    <dgm:pt modelId="{3B01627F-A6A4-431C-AA06-7928E6618003}" type="pres">
      <dgm:prSet presAssocID="{7DE94CEE-A354-4DF9-BED6-2207DCCA361E}" presName="parentLin" presStyleCnt="0"/>
      <dgm:spPr/>
    </dgm:pt>
    <dgm:pt modelId="{3D84C4E8-14D9-4520-87E8-ABADEC413F3A}" type="pres">
      <dgm:prSet presAssocID="{7DE94CEE-A354-4DF9-BED6-2207DCCA361E}" presName="parentLeftMargin" presStyleLbl="node1" presStyleIdx="2" presStyleCnt="4"/>
      <dgm:spPr/>
      <dgm:t>
        <a:bodyPr/>
        <a:lstStyle/>
        <a:p>
          <a:endParaRPr lang="en-US"/>
        </a:p>
      </dgm:t>
    </dgm:pt>
    <dgm:pt modelId="{313BF576-14B8-4380-A28D-A251654D1531}" type="pres">
      <dgm:prSet presAssocID="{7DE94CEE-A354-4DF9-BED6-2207DCCA361E}" presName="parentText" presStyleLbl="node1" presStyleIdx="3" presStyleCnt="4" custScaleX="127111" custLinFactNeighborX="2399" custLinFactNeighborY="1716">
        <dgm:presLayoutVars>
          <dgm:chMax val="0"/>
          <dgm:bulletEnabled val="1"/>
        </dgm:presLayoutVars>
      </dgm:prSet>
      <dgm:spPr/>
      <dgm:t>
        <a:bodyPr/>
        <a:lstStyle/>
        <a:p>
          <a:endParaRPr lang="en-US"/>
        </a:p>
      </dgm:t>
    </dgm:pt>
    <dgm:pt modelId="{6CB5F5B8-7C34-448B-9381-91B75CDB64AD}" type="pres">
      <dgm:prSet presAssocID="{7DE94CEE-A354-4DF9-BED6-2207DCCA361E}" presName="negativeSpace" presStyleCnt="0"/>
      <dgm:spPr/>
    </dgm:pt>
    <dgm:pt modelId="{2B9F9B7F-0B3C-41F9-B063-1F00C18ECED3}" type="pres">
      <dgm:prSet presAssocID="{7DE94CEE-A354-4DF9-BED6-2207DCCA361E}" presName="childText" presStyleLbl="conFgAcc1" presStyleIdx="3" presStyleCnt="4">
        <dgm:presLayoutVars>
          <dgm:bulletEnabled val="1"/>
        </dgm:presLayoutVars>
      </dgm:prSet>
      <dgm:spPr/>
    </dgm:pt>
  </dgm:ptLst>
  <dgm:cxnLst>
    <dgm:cxn modelId="{C07DF51E-0A03-4F44-90B6-AB83BD490F29}" type="presOf" srcId="{0C35A615-C98C-43AA-8531-1D08F1CD5705}" destId="{1E196FA7-814D-469C-8E39-9BCCC4C5F45D}" srcOrd="1" destOrd="0" presId="urn:microsoft.com/office/officeart/2005/8/layout/list1"/>
    <dgm:cxn modelId="{0EA14CE8-6CC4-4BC5-857F-63F5DB7F989D}" type="presOf" srcId="{020A195F-11D3-450F-8C70-F0DDC5F23B98}" destId="{4E6486B3-BB4D-427C-8B78-E24B3380F2D6}" srcOrd="0" destOrd="0" presId="urn:microsoft.com/office/officeart/2005/8/layout/list1"/>
    <dgm:cxn modelId="{705E08A0-738C-47AC-A067-5BF27ACF1527}" type="presOf" srcId="{DB424AB8-C524-4D3A-B182-B6CE6EB21321}" destId="{E218594F-3B6E-4270-B60C-FCBD0072E6D3}" srcOrd="0" destOrd="0" presId="urn:microsoft.com/office/officeart/2005/8/layout/list1"/>
    <dgm:cxn modelId="{962B75F2-83DA-41DC-93BD-739963832A9B}" srcId="{020A195F-11D3-450F-8C70-F0DDC5F23B98}" destId="{0C35A615-C98C-43AA-8531-1D08F1CD5705}" srcOrd="0" destOrd="0" parTransId="{A2805567-2F55-42D8-A0A0-312A1E287016}" sibTransId="{E26B24D0-F9B5-4DCF-A186-2BCBAF4666A1}"/>
    <dgm:cxn modelId="{29ACA5C5-5909-4A95-8DB2-62281D59B280}" srcId="{020A195F-11D3-450F-8C70-F0DDC5F23B98}" destId="{DB424AB8-C524-4D3A-B182-B6CE6EB21321}" srcOrd="1" destOrd="0" parTransId="{D12C4DBB-E383-4C3B-9BF6-2C6A99DC266A}" sibTransId="{847A434D-AD3B-4164-B007-B4F2FBED4016}"/>
    <dgm:cxn modelId="{4BB7207B-DD53-42EB-8641-908C3652D780}" type="presOf" srcId="{F29DF97B-C799-4972-B64E-C7B92693CCB6}" destId="{FDB0D7B3-7C02-4FAE-BAB5-88372649BFA0}" srcOrd="1" destOrd="0" presId="urn:microsoft.com/office/officeart/2005/8/layout/list1"/>
    <dgm:cxn modelId="{EDBAD35A-5A99-4186-B932-27372E1BA978}" type="presOf" srcId="{F29DF97B-C799-4972-B64E-C7B92693CCB6}" destId="{8E7529DE-83AA-4FF3-925A-D71FA9226BD0}" srcOrd="0" destOrd="0" presId="urn:microsoft.com/office/officeart/2005/8/layout/list1"/>
    <dgm:cxn modelId="{4C846FF4-4EA1-4FA6-966F-F072DB21C232}" srcId="{020A195F-11D3-450F-8C70-F0DDC5F23B98}" destId="{F29DF97B-C799-4972-B64E-C7B92693CCB6}" srcOrd="2" destOrd="0" parTransId="{DAF16898-1C62-44C6-A990-1999DC90FCD1}" sibTransId="{F39E02A7-4ABF-47C7-965F-01ECB8948C48}"/>
    <dgm:cxn modelId="{937D5BC7-D70D-4B67-8D69-CC8425BD547C}" type="presOf" srcId="{DB424AB8-C524-4D3A-B182-B6CE6EB21321}" destId="{E31AE304-F900-4757-8103-07E330DD4E7C}" srcOrd="1" destOrd="0" presId="urn:microsoft.com/office/officeart/2005/8/layout/list1"/>
    <dgm:cxn modelId="{97912704-0410-47D7-8209-E66A7562EDC2}" type="presOf" srcId="{0C35A615-C98C-43AA-8531-1D08F1CD5705}" destId="{2BED6CA9-8D25-41FF-B225-6D8A6EBEE107}" srcOrd="0" destOrd="0" presId="urn:microsoft.com/office/officeart/2005/8/layout/list1"/>
    <dgm:cxn modelId="{32C1EFB4-316E-4471-8A63-91D4537CE6A5}" type="presOf" srcId="{7DE94CEE-A354-4DF9-BED6-2207DCCA361E}" destId="{313BF576-14B8-4380-A28D-A251654D1531}" srcOrd="1" destOrd="0" presId="urn:microsoft.com/office/officeart/2005/8/layout/list1"/>
    <dgm:cxn modelId="{45F51BE2-FC77-4E53-B51F-A33F1B2BF391}" srcId="{020A195F-11D3-450F-8C70-F0DDC5F23B98}" destId="{7DE94CEE-A354-4DF9-BED6-2207DCCA361E}" srcOrd="3" destOrd="0" parTransId="{E7EFCCED-FB28-48CC-BBEB-A99EBD2C369E}" sibTransId="{3DC14E54-E79F-4A03-91B3-CD13C1B2E911}"/>
    <dgm:cxn modelId="{62CC0C78-2049-41CA-A32E-3890FFA008EC}" type="presOf" srcId="{7DE94CEE-A354-4DF9-BED6-2207DCCA361E}" destId="{3D84C4E8-14D9-4520-87E8-ABADEC413F3A}" srcOrd="0" destOrd="0" presId="urn:microsoft.com/office/officeart/2005/8/layout/list1"/>
    <dgm:cxn modelId="{8DE0826E-A118-4058-8A0A-C23EFC8CAEDA}" type="presParOf" srcId="{4E6486B3-BB4D-427C-8B78-E24B3380F2D6}" destId="{543267C4-3660-4E0B-B5F4-076B076CC2E6}" srcOrd="0" destOrd="0" presId="urn:microsoft.com/office/officeart/2005/8/layout/list1"/>
    <dgm:cxn modelId="{12E1475D-A728-45D1-8E05-0750AD08EE74}" type="presParOf" srcId="{543267C4-3660-4E0B-B5F4-076B076CC2E6}" destId="{2BED6CA9-8D25-41FF-B225-6D8A6EBEE107}" srcOrd="0" destOrd="0" presId="urn:microsoft.com/office/officeart/2005/8/layout/list1"/>
    <dgm:cxn modelId="{C84EA9D8-6444-44E9-AC38-41DB434B800E}" type="presParOf" srcId="{543267C4-3660-4E0B-B5F4-076B076CC2E6}" destId="{1E196FA7-814D-469C-8E39-9BCCC4C5F45D}" srcOrd="1" destOrd="0" presId="urn:microsoft.com/office/officeart/2005/8/layout/list1"/>
    <dgm:cxn modelId="{76176178-104B-4776-A74E-62C2AE20B77D}" type="presParOf" srcId="{4E6486B3-BB4D-427C-8B78-E24B3380F2D6}" destId="{E9EBA192-6FB5-4460-B0CE-C95FA2944D08}" srcOrd="1" destOrd="0" presId="urn:microsoft.com/office/officeart/2005/8/layout/list1"/>
    <dgm:cxn modelId="{AE459F53-F1C9-41AB-B06D-FC1E3C53A177}" type="presParOf" srcId="{4E6486B3-BB4D-427C-8B78-E24B3380F2D6}" destId="{203CCD3E-AABC-4FBC-BE34-27A27D532A1D}" srcOrd="2" destOrd="0" presId="urn:microsoft.com/office/officeart/2005/8/layout/list1"/>
    <dgm:cxn modelId="{F36D1639-FD51-4FBB-B466-55219C16CE94}" type="presParOf" srcId="{4E6486B3-BB4D-427C-8B78-E24B3380F2D6}" destId="{35831EFE-98D6-4F23-84ED-3F09BE5188FE}" srcOrd="3" destOrd="0" presId="urn:microsoft.com/office/officeart/2005/8/layout/list1"/>
    <dgm:cxn modelId="{784FCAB7-F2A5-4E9C-9225-8E2881E995A3}" type="presParOf" srcId="{4E6486B3-BB4D-427C-8B78-E24B3380F2D6}" destId="{A86F5F89-8040-4755-A48F-C5ABD9BB4393}" srcOrd="4" destOrd="0" presId="urn:microsoft.com/office/officeart/2005/8/layout/list1"/>
    <dgm:cxn modelId="{140F245A-AA6D-4BF9-8180-52F845AF89D8}" type="presParOf" srcId="{A86F5F89-8040-4755-A48F-C5ABD9BB4393}" destId="{E218594F-3B6E-4270-B60C-FCBD0072E6D3}" srcOrd="0" destOrd="0" presId="urn:microsoft.com/office/officeart/2005/8/layout/list1"/>
    <dgm:cxn modelId="{DB36F4D1-790F-49E7-8DD6-E2C276F62478}" type="presParOf" srcId="{A86F5F89-8040-4755-A48F-C5ABD9BB4393}" destId="{E31AE304-F900-4757-8103-07E330DD4E7C}" srcOrd="1" destOrd="0" presId="urn:microsoft.com/office/officeart/2005/8/layout/list1"/>
    <dgm:cxn modelId="{F70A3044-6718-40DA-9E50-CF9CA7B3C24B}" type="presParOf" srcId="{4E6486B3-BB4D-427C-8B78-E24B3380F2D6}" destId="{CA45F275-82D0-40EE-997C-547DB0C268BB}" srcOrd="5" destOrd="0" presId="urn:microsoft.com/office/officeart/2005/8/layout/list1"/>
    <dgm:cxn modelId="{C7365CB9-CE60-49C9-8F7B-82D20403E27D}" type="presParOf" srcId="{4E6486B3-BB4D-427C-8B78-E24B3380F2D6}" destId="{AD7FB477-9756-4E95-AF48-91A5E505272C}" srcOrd="6" destOrd="0" presId="urn:microsoft.com/office/officeart/2005/8/layout/list1"/>
    <dgm:cxn modelId="{2D8127D2-51E9-44F9-842C-6DB1BF106B1B}" type="presParOf" srcId="{4E6486B3-BB4D-427C-8B78-E24B3380F2D6}" destId="{3489AE82-3706-4C98-AA5A-C2DD2CCDCD99}" srcOrd="7" destOrd="0" presId="urn:microsoft.com/office/officeart/2005/8/layout/list1"/>
    <dgm:cxn modelId="{76F1384C-B956-4519-9DEC-D204E70C1E19}" type="presParOf" srcId="{4E6486B3-BB4D-427C-8B78-E24B3380F2D6}" destId="{20D62840-72ED-44B7-A088-CCE5B55E7B19}" srcOrd="8" destOrd="0" presId="urn:microsoft.com/office/officeart/2005/8/layout/list1"/>
    <dgm:cxn modelId="{C5EAE57D-3ED7-4D77-BEAD-63FA2DE3981A}" type="presParOf" srcId="{20D62840-72ED-44B7-A088-CCE5B55E7B19}" destId="{8E7529DE-83AA-4FF3-925A-D71FA9226BD0}" srcOrd="0" destOrd="0" presId="urn:microsoft.com/office/officeart/2005/8/layout/list1"/>
    <dgm:cxn modelId="{7480E974-133B-47DF-97AB-1337CB3CB6E6}" type="presParOf" srcId="{20D62840-72ED-44B7-A088-CCE5B55E7B19}" destId="{FDB0D7B3-7C02-4FAE-BAB5-88372649BFA0}" srcOrd="1" destOrd="0" presId="urn:microsoft.com/office/officeart/2005/8/layout/list1"/>
    <dgm:cxn modelId="{EC1C2735-E7B5-4A77-AAFE-7D49B6867206}" type="presParOf" srcId="{4E6486B3-BB4D-427C-8B78-E24B3380F2D6}" destId="{6E999CE6-3B90-4D9D-ACFE-627770DAA251}" srcOrd="9" destOrd="0" presId="urn:microsoft.com/office/officeart/2005/8/layout/list1"/>
    <dgm:cxn modelId="{FBCB749B-DD79-459E-B699-2F60D0DC7ADD}" type="presParOf" srcId="{4E6486B3-BB4D-427C-8B78-E24B3380F2D6}" destId="{448283AA-6FA6-4A6D-AA23-4074D911618C}" srcOrd="10" destOrd="0" presId="urn:microsoft.com/office/officeart/2005/8/layout/list1"/>
    <dgm:cxn modelId="{9E7CE3B3-9001-4319-8A7C-013ADD2AE869}" type="presParOf" srcId="{4E6486B3-BB4D-427C-8B78-E24B3380F2D6}" destId="{6CDAC3EC-94C4-42AF-B2DB-466F1AC8C580}" srcOrd="11" destOrd="0" presId="urn:microsoft.com/office/officeart/2005/8/layout/list1"/>
    <dgm:cxn modelId="{175E6A51-A410-4AC0-893C-FECCEDCEF28B}" type="presParOf" srcId="{4E6486B3-BB4D-427C-8B78-E24B3380F2D6}" destId="{3B01627F-A6A4-431C-AA06-7928E6618003}" srcOrd="12" destOrd="0" presId="urn:microsoft.com/office/officeart/2005/8/layout/list1"/>
    <dgm:cxn modelId="{3B056046-B96E-4E24-8103-5F01EB2FFD93}" type="presParOf" srcId="{3B01627F-A6A4-431C-AA06-7928E6618003}" destId="{3D84C4E8-14D9-4520-87E8-ABADEC413F3A}" srcOrd="0" destOrd="0" presId="urn:microsoft.com/office/officeart/2005/8/layout/list1"/>
    <dgm:cxn modelId="{10075C58-C727-4B71-9ED6-8738C8E56102}" type="presParOf" srcId="{3B01627F-A6A4-431C-AA06-7928E6618003}" destId="{313BF576-14B8-4380-A28D-A251654D1531}" srcOrd="1" destOrd="0" presId="urn:microsoft.com/office/officeart/2005/8/layout/list1"/>
    <dgm:cxn modelId="{BDD7FD38-54AA-4A71-B131-17608CF2CC29}" type="presParOf" srcId="{4E6486B3-BB4D-427C-8B78-E24B3380F2D6}" destId="{6CB5F5B8-7C34-448B-9381-91B75CDB64AD}" srcOrd="13" destOrd="0" presId="urn:microsoft.com/office/officeart/2005/8/layout/list1"/>
    <dgm:cxn modelId="{FD77F49A-CE60-487C-B67B-D2D4B0B7F530}" type="presParOf" srcId="{4E6486B3-BB4D-427C-8B78-E24B3380F2D6}" destId="{2B9F9B7F-0B3C-41F9-B063-1F00C18ECED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73C839-6942-45E3-9C68-30A3E787314F}" type="doc">
      <dgm:prSet loTypeId="urn:microsoft.com/office/officeart/2005/8/layout/hList7" loCatId="list" qsTypeId="urn:microsoft.com/office/officeart/2005/8/quickstyle/simple5" qsCatId="simple" csTypeId="urn:microsoft.com/office/officeart/2005/8/colors/colorful1" csCatId="colorful" phldr="1"/>
      <dgm:spPr/>
    </dgm:pt>
    <dgm:pt modelId="{6E4E328C-ED7E-49A5-BCA5-3835A5307026}">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One programmer of more statistical survey </a:t>
          </a:r>
        </a:p>
        <a:p>
          <a:pPr defTabSz="2889250">
            <a:lnSpc>
              <a:spcPct val="90000"/>
            </a:lnSpc>
            <a:spcBef>
              <a:spcPct val="0"/>
            </a:spcBef>
            <a:spcAft>
              <a:spcPct val="35000"/>
            </a:spcAft>
          </a:pPr>
          <a:endParaRPr lang="en-US" sz="1600" dirty="0"/>
        </a:p>
      </dgm:t>
    </dgm:pt>
    <dgm:pt modelId="{9DA8999A-C195-4FC8-8385-4AA7A3205B19}" type="parTrans" cxnId="{8E51CBF8-D468-4DF2-9AD9-21A6D1851E06}">
      <dgm:prSet/>
      <dgm:spPr/>
      <dgm:t>
        <a:bodyPr/>
        <a:lstStyle/>
        <a:p>
          <a:endParaRPr lang="en-US"/>
        </a:p>
      </dgm:t>
    </dgm:pt>
    <dgm:pt modelId="{8AB39F84-B6EB-4279-8349-64E52CF80F56}" type="sibTrans" cxnId="{8E51CBF8-D468-4DF2-9AD9-21A6D1851E06}">
      <dgm:prSet/>
      <dgm:spPr/>
      <dgm:t>
        <a:bodyPr/>
        <a:lstStyle/>
        <a:p>
          <a:endParaRPr lang="en-US"/>
        </a:p>
      </dgm:t>
    </dgm:pt>
    <dgm:pt modelId="{89BF4926-9B81-4646-80F0-35129B2FC49F}">
      <dgm:prSet phldrT="[Text]" custT="1"/>
      <dgm:spPr/>
      <dgm:t>
        <a:bodyPr/>
        <a:lstStyle/>
        <a:p>
          <a:pPr algn="ctr"/>
          <a:endParaRPr lang="en-US" sz="1600" b="1" i="0" dirty="0" smtClean="0"/>
        </a:p>
        <a:p>
          <a:pPr algn="l"/>
          <a:endParaRPr lang="en-US" sz="1600" b="1" i="0" dirty="0" smtClean="0"/>
        </a:p>
        <a:p>
          <a:pPr algn="l"/>
          <a:endParaRPr lang="en-US" sz="1600" b="1" i="0" dirty="0" smtClean="0"/>
        </a:p>
        <a:p>
          <a:pPr algn="l"/>
          <a:endParaRPr lang="en-US" sz="1600" b="1" i="0" dirty="0" smtClean="0"/>
        </a:p>
        <a:p>
          <a:pPr algn="l"/>
          <a:r>
            <a:rPr lang="en-US" sz="1600" b="1" i="0" dirty="0" smtClean="0"/>
            <a:t> </a:t>
          </a:r>
        </a:p>
        <a:p>
          <a:pPr algn="l"/>
          <a:endParaRPr lang="en-US" sz="1600" b="1" i="0" dirty="0" smtClean="0"/>
        </a:p>
        <a:p>
          <a:pPr algn="l"/>
          <a:endParaRPr lang="en-US" sz="1600" b="1" i="0" dirty="0" smtClean="0"/>
        </a:p>
        <a:p>
          <a:pPr algn="l"/>
          <a:r>
            <a:rPr lang="en-US" sz="1600" b="1" i="0" dirty="0" smtClean="0"/>
            <a:t>1.One system on server;</a:t>
          </a:r>
        </a:p>
        <a:p>
          <a:pPr algn="l"/>
          <a:r>
            <a:rPr lang="en-US" sz="1600" b="1" i="0" dirty="0" smtClean="0"/>
            <a:t>2. More efficient execution of the process;</a:t>
          </a:r>
        </a:p>
        <a:p>
          <a:pPr algn="l"/>
          <a:r>
            <a:rPr lang="en-US" sz="1600" b="1" i="0" dirty="0" smtClean="0"/>
            <a:t>3. Shorter and simpler application time; </a:t>
          </a:r>
        </a:p>
        <a:p>
          <a:pPr algn="l"/>
          <a:endParaRPr lang="en-US" sz="1600" b="1" i="0" dirty="0" smtClean="0"/>
        </a:p>
        <a:p>
          <a:pPr algn="l"/>
          <a:r>
            <a:rPr lang="en-US" sz="1600" b="1" i="0" dirty="0" smtClean="0"/>
            <a:t>  </a:t>
          </a:r>
        </a:p>
        <a:p>
          <a:pPr algn="ctr"/>
          <a:endParaRPr lang="en-US" sz="1600" b="1" i="0" dirty="0" smtClean="0"/>
        </a:p>
        <a:p>
          <a:pPr algn="l"/>
          <a:endParaRPr lang="en-US" sz="1600" dirty="0" smtClean="0"/>
        </a:p>
        <a:p>
          <a:pPr algn="l"/>
          <a:r>
            <a:rPr lang="en-US" sz="1600" dirty="0" smtClean="0"/>
            <a:t> </a:t>
          </a:r>
        </a:p>
        <a:p>
          <a:pPr algn="l"/>
          <a:r>
            <a:rPr lang="en-US" sz="1600" dirty="0" smtClean="0"/>
            <a:t> </a:t>
          </a:r>
          <a:endParaRPr lang="en-US" sz="1600" dirty="0"/>
        </a:p>
      </dgm:t>
    </dgm:pt>
    <dgm:pt modelId="{39119982-4B80-49DA-BF19-04BDB14190C7}" type="sibTrans" cxnId="{9556BDAF-88CC-4627-A8A8-F5237599C5A6}">
      <dgm:prSet/>
      <dgm:spPr/>
      <dgm:t>
        <a:bodyPr/>
        <a:lstStyle/>
        <a:p>
          <a:endParaRPr lang="en-US"/>
        </a:p>
      </dgm:t>
    </dgm:pt>
    <dgm:pt modelId="{772DFBF2-745C-446E-AA8D-06A7A8B6C431}" type="parTrans" cxnId="{9556BDAF-88CC-4627-A8A8-F5237599C5A6}">
      <dgm:prSet/>
      <dgm:spPr/>
      <dgm:t>
        <a:bodyPr/>
        <a:lstStyle/>
        <a:p>
          <a:endParaRPr lang="en-US"/>
        </a:p>
      </dgm:t>
    </dgm:pt>
    <dgm:pt modelId="{6497154E-CCFA-4A06-B8AA-F99F1E96B89F}">
      <dgm:prSet custT="1"/>
      <dgm:spPr/>
      <dgm:t>
        <a:bodyPr/>
        <a:lstStyle/>
        <a:p>
          <a:r>
            <a:rPr lang="en-US" sz="1600" dirty="0" smtClean="0"/>
            <a:t>Modernization of data collection CAPI, CATI and CAWI method</a:t>
          </a:r>
          <a:endParaRPr lang="en-US" sz="1600" dirty="0"/>
        </a:p>
      </dgm:t>
    </dgm:pt>
    <dgm:pt modelId="{1D31CD81-5F5A-41FB-864A-BFA045325A19}" type="parTrans" cxnId="{A0E78C6B-5990-4B3D-8333-C15238BEA97C}">
      <dgm:prSet/>
      <dgm:spPr/>
      <dgm:t>
        <a:bodyPr/>
        <a:lstStyle/>
        <a:p>
          <a:endParaRPr lang="en-US"/>
        </a:p>
      </dgm:t>
    </dgm:pt>
    <dgm:pt modelId="{75D6A30B-C102-439E-9491-5B8F928C619E}" type="sibTrans" cxnId="{A0E78C6B-5990-4B3D-8333-C15238BEA97C}">
      <dgm:prSet/>
      <dgm:spPr/>
      <dgm:t>
        <a:bodyPr/>
        <a:lstStyle/>
        <a:p>
          <a:endParaRPr lang="en-US"/>
        </a:p>
      </dgm:t>
    </dgm:pt>
    <dgm:pt modelId="{6D721EFF-9225-4500-B220-1A46E9FF8BDB}" type="pres">
      <dgm:prSet presAssocID="{9073C839-6942-45E3-9C68-30A3E787314F}" presName="Name0" presStyleCnt="0">
        <dgm:presLayoutVars>
          <dgm:dir/>
          <dgm:resizeHandles val="exact"/>
        </dgm:presLayoutVars>
      </dgm:prSet>
      <dgm:spPr/>
    </dgm:pt>
    <dgm:pt modelId="{8BB10973-31B9-4B8B-880B-4D6042A1CF88}" type="pres">
      <dgm:prSet presAssocID="{9073C839-6942-45E3-9C68-30A3E787314F}" presName="fgShape" presStyleLbl="fgShp" presStyleIdx="0" presStyleCnt="1"/>
      <dgm:spPr/>
    </dgm:pt>
    <dgm:pt modelId="{8D1408A8-426D-438E-9145-BA6F22CCE2C7}" type="pres">
      <dgm:prSet presAssocID="{9073C839-6942-45E3-9C68-30A3E787314F}" presName="linComp" presStyleCnt="0"/>
      <dgm:spPr/>
    </dgm:pt>
    <dgm:pt modelId="{08234EB8-41B8-4468-BA17-3C389DEEC818}" type="pres">
      <dgm:prSet presAssocID="{89BF4926-9B81-4646-80F0-35129B2FC49F}" presName="compNode" presStyleCnt="0"/>
      <dgm:spPr/>
    </dgm:pt>
    <dgm:pt modelId="{BA680E32-759B-4417-92BE-A8D685FBB82B}" type="pres">
      <dgm:prSet presAssocID="{89BF4926-9B81-4646-80F0-35129B2FC49F}" presName="bkgdShape" presStyleLbl="node1" presStyleIdx="0" presStyleCnt="3"/>
      <dgm:spPr/>
      <dgm:t>
        <a:bodyPr/>
        <a:lstStyle/>
        <a:p>
          <a:endParaRPr lang="en-US"/>
        </a:p>
      </dgm:t>
    </dgm:pt>
    <dgm:pt modelId="{56CA69CC-7BC8-4F35-9616-9B774B062287}" type="pres">
      <dgm:prSet presAssocID="{89BF4926-9B81-4646-80F0-35129B2FC49F}" presName="nodeTx" presStyleLbl="node1" presStyleIdx="0" presStyleCnt="3">
        <dgm:presLayoutVars>
          <dgm:bulletEnabled val="1"/>
        </dgm:presLayoutVars>
      </dgm:prSet>
      <dgm:spPr/>
      <dgm:t>
        <a:bodyPr/>
        <a:lstStyle/>
        <a:p>
          <a:endParaRPr lang="en-US"/>
        </a:p>
      </dgm:t>
    </dgm:pt>
    <dgm:pt modelId="{9E4E4DAD-7AC1-4BBA-A41A-7EC8356760AE}" type="pres">
      <dgm:prSet presAssocID="{89BF4926-9B81-4646-80F0-35129B2FC49F}" presName="invisiNode" presStyleLbl="node1" presStyleIdx="0" presStyleCnt="3"/>
      <dgm:spPr/>
    </dgm:pt>
    <dgm:pt modelId="{79B325DB-7374-44AB-AEBC-D9928608C8A0}" type="pres">
      <dgm:prSet presAssocID="{89BF4926-9B81-4646-80F0-35129B2FC49F}" presName="imagNode" presStyleLbl="fgImgPlace1" presStyleIdx="0" presStyleCnt="3"/>
      <dgm:spPr>
        <a:blipFill rotWithShape="1">
          <a:blip xmlns:r="http://schemas.openxmlformats.org/officeDocument/2006/relationships" r:embed="rId1"/>
          <a:stretch>
            <a:fillRect/>
          </a:stretch>
        </a:blipFill>
      </dgm:spPr>
      <dgm:t>
        <a:bodyPr/>
        <a:lstStyle/>
        <a:p>
          <a:endParaRPr lang="en-US"/>
        </a:p>
      </dgm:t>
    </dgm:pt>
    <dgm:pt modelId="{8C8AE086-4808-4DEB-ABFD-FB9D35DA40D7}" type="pres">
      <dgm:prSet presAssocID="{39119982-4B80-49DA-BF19-04BDB14190C7}" presName="sibTrans" presStyleLbl="sibTrans2D1" presStyleIdx="0" presStyleCnt="0"/>
      <dgm:spPr/>
      <dgm:t>
        <a:bodyPr/>
        <a:lstStyle/>
        <a:p>
          <a:endParaRPr lang="en-US"/>
        </a:p>
      </dgm:t>
    </dgm:pt>
    <dgm:pt modelId="{F379CF2E-9095-4EB2-A5AB-119F7D0AA8F7}" type="pres">
      <dgm:prSet presAssocID="{6E4E328C-ED7E-49A5-BCA5-3835A5307026}" presName="compNode" presStyleCnt="0"/>
      <dgm:spPr/>
    </dgm:pt>
    <dgm:pt modelId="{95C5D067-ABD0-458F-8A7D-6F12B9C95EEE}" type="pres">
      <dgm:prSet presAssocID="{6E4E328C-ED7E-49A5-BCA5-3835A5307026}" presName="bkgdShape" presStyleLbl="node1" presStyleIdx="1" presStyleCnt="3" custLinFactNeighborX="-2397" custLinFactNeighborY="0"/>
      <dgm:spPr/>
      <dgm:t>
        <a:bodyPr/>
        <a:lstStyle/>
        <a:p>
          <a:endParaRPr lang="en-US"/>
        </a:p>
      </dgm:t>
    </dgm:pt>
    <dgm:pt modelId="{04A46A86-F5C4-4CDA-8AD8-D11A46F3F548}" type="pres">
      <dgm:prSet presAssocID="{6E4E328C-ED7E-49A5-BCA5-3835A5307026}" presName="nodeTx" presStyleLbl="node1" presStyleIdx="1" presStyleCnt="3">
        <dgm:presLayoutVars>
          <dgm:bulletEnabled val="1"/>
        </dgm:presLayoutVars>
      </dgm:prSet>
      <dgm:spPr/>
      <dgm:t>
        <a:bodyPr/>
        <a:lstStyle/>
        <a:p>
          <a:endParaRPr lang="en-US"/>
        </a:p>
      </dgm:t>
    </dgm:pt>
    <dgm:pt modelId="{BCE5D954-6792-41D4-9774-7BC59ABFB488}" type="pres">
      <dgm:prSet presAssocID="{6E4E328C-ED7E-49A5-BCA5-3835A5307026}" presName="invisiNode" presStyleLbl="node1" presStyleIdx="1" presStyleCnt="3"/>
      <dgm:spPr/>
    </dgm:pt>
    <dgm:pt modelId="{12761FDD-C389-486D-9BEA-94CEC22A4FF5}" type="pres">
      <dgm:prSet presAssocID="{6E4E328C-ED7E-49A5-BCA5-3835A5307026}" presName="imagNode" presStyleLbl="fgImgPlace1" presStyleIdx="1" presStyleCnt="3" custLinFactNeighborX="-1357" custLinFactNeighborY="-4269"/>
      <dgm:spPr>
        <a:blipFill dpi="0" rotWithShape="1">
          <a:blip xmlns:r="http://schemas.openxmlformats.org/officeDocument/2006/relationships" r:embed="rId2"/>
          <a:srcRect/>
          <a:stretch>
            <a:fillRect l="17513" t="12425" r="9997" b="12217"/>
          </a:stretch>
        </a:blipFill>
      </dgm:spPr>
    </dgm:pt>
    <dgm:pt modelId="{D9265848-C0FD-42DB-A853-8EC285DA5820}" type="pres">
      <dgm:prSet presAssocID="{8AB39F84-B6EB-4279-8349-64E52CF80F56}" presName="sibTrans" presStyleLbl="sibTrans2D1" presStyleIdx="0" presStyleCnt="0"/>
      <dgm:spPr/>
      <dgm:t>
        <a:bodyPr/>
        <a:lstStyle/>
        <a:p>
          <a:endParaRPr lang="en-US"/>
        </a:p>
      </dgm:t>
    </dgm:pt>
    <dgm:pt modelId="{CB279899-2AAE-4B8B-A7A9-C4BDC1BA43D0}" type="pres">
      <dgm:prSet presAssocID="{6497154E-CCFA-4A06-B8AA-F99F1E96B89F}" presName="compNode" presStyleCnt="0"/>
      <dgm:spPr/>
    </dgm:pt>
    <dgm:pt modelId="{7CFB74A8-6E43-4F95-BC5F-9E9D174B93ED}" type="pres">
      <dgm:prSet presAssocID="{6497154E-CCFA-4A06-B8AA-F99F1E96B89F}" presName="bkgdShape" presStyleLbl="node1" presStyleIdx="2" presStyleCnt="3"/>
      <dgm:spPr/>
      <dgm:t>
        <a:bodyPr/>
        <a:lstStyle/>
        <a:p>
          <a:endParaRPr lang="en-US"/>
        </a:p>
      </dgm:t>
    </dgm:pt>
    <dgm:pt modelId="{FB694001-8EB7-4B06-8FD8-DCD7022A493D}" type="pres">
      <dgm:prSet presAssocID="{6497154E-CCFA-4A06-B8AA-F99F1E96B89F}" presName="nodeTx" presStyleLbl="node1" presStyleIdx="2" presStyleCnt="3">
        <dgm:presLayoutVars>
          <dgm:bulletEnabled val="1"/>
        </dgm:presLayoutVars>
      </dgm:prSet>
      <dgm:spPr/>
      <dgm:t>
        <a:bodyPr/>
        <a:lstStyle/>
        <a:p>
          <a:endParaRPr lang="en-US"/>
        </a:p>
      </dgm:t>
    </dgm:pt>
    <dgm:pt modelId="{A1057652-8F89-417A-A6CE-6E163C789844}" type="pres">
      <dgm:prSet presAssocID="{6497154E-CCFA-4A06-B8AA-F99F1E96B89F}" presName="invisiNode" presStyleLbl="node1" presStyleIdx="2" presStyleCnt="3"/>
      <dgm:spPr/>
    </dgm:pt>
    <dgm:pt modelId="{5A1BFD09-9B9C-4EB5-90E0-AA41F6B4E3D6}" type="pres">
      <dgm:prSet presAssocID="{6497154E-CCFA-4A06-B8AA-F99F1E96B89F}" presName="imagNode" presStyleLbl="fgImgPlace1" presStyleIdx="2" presStyleCnt="3"/>
      <dgm:spPr>
        <a:blipFill rotWithShape="1">
          <a:blip xmlns:r="http://schemas.openxmlformats.org/officeDocument/2006/relationships" r:embed="rId1"/>
          <a:stretch>
            <a:fillRect/>
          </a:stretch>
        </a:blipFill>
      </dgm:spPr>
      <dgm:t>
        <a:bodyPr/>
        <a:lstStyle/>
        <a:p>
          <a:endParaRPr lang="en-US"/>
        </a:p>
      </dgm:t>
    </dgm:pt>
  </dgm:ptLst>
  <dgm:cxnLst>
    <dgm:cxn modelId="{037F9C03-82B4-48E7-A5A4-D2AAEBBBDE38}" type="presOf" srcId="{89BF4926-9B81-4646-80F0-35129B2FC49F}" destId="{BA680E32-759B-4417-92BE-A8D685FBB82B}" srcOrd="0" destOrd="0" presId="urn:microsoft.com/office/officeart/2005/8/layout/hList7"/>
    <dgm:cxn modelId="{CC0A830E-CA40-4F37-B205-CA43745B4DF8}" type="presOf" srcId="{9073C839-6942-45E3-9C68-30A3E787314F}" destId="{6D721EFF-9225-4500-B220-1A46E9FF8BDB}" srcOrd="0" destOrd="0" presId="urn:microsoft.com/office/officeart/2005/8/layout/hList7"/>
    <dgm:cxn modelId="{5029E95B-583D-4837-A67B-9599B6B1E276}" type="presOf" srcId="{6497154E-CCFA-4A06-B8AA-F99F1E96B89F}" destId="{FB694001-8EB7-4B06-8FD8-DCD7022A493D}" srcOrd="1" destOrd="0" presId="urn:microsoft.com/office/officeart/2005/8/layout/hList7"/>
    <dgm:cxn modelId="{8E0BF2D7-EC2B-4135-B421-5D01D60992E7}" type="presOf" srcId="{89BF4926-9B81-4646-80F0-35129B2FC49F}" destId="{56CA69CC-7BC8-4F35-9616-9B774B062287}" srcOrd="1" destOrd="0" presId="urn:microsoft.com/office/officeart/2005/8/layout/hList7"/>
    <dgm:cxn modelId="{8E51CBF8-D468-4DF2-9AD9-21A6D1851E06}" srcId="{9073C839-6942-45E3-9C68-30A3E787314F}" destId="{6E4E328C-ED7E-49A5-BCA5-3835A5307026}" srcOrd="1" destOrd="0" parTransId="{9DA8999A-C195-4FC8-8385-4AA7A3205B19}" sibTransId="{8AB39F84-B6EB-4279-8349-64E52CF80F56}"/>
    <dgm:cxn modelId="{1BB37C45-B536-4A65-B767-81952A02F2BC}" type="presOf" srcId="{39119982-4B80-49DA-BF19-04BDB14190C7}" destId="{8C8AE086-4808-4DEB-ABFD-FB9D35DA40D7}" srcOrd="0" destOrd="0" presId="urn:microsoft.com/office/officeart/2005/8/layout/hList7"/>
    <dgm:cxn modelId="{CE258921-1AC1-480A-84F2-AF38DEAF9E91}" type="presOf" srcId="{6497154E-CCFA-4A06-B8AA-F99F1E96B89F}" destId="{7CFB74A8-6E43-4F95-BC5F-9E9D174B93ED}" srcOrd="0" destOrd="0" presId="urn:microsoft.com/office/officeart/2005/8/layout/hList7"/>
    <dgm:cxn modelId="{9556BDAF-88CC-4627-A8A8-F5237599C5A6}" srcId="{9073C839-6942-45E3-9C68-30A3E787314F}" destId="{89BF4926-9B81-4646-80F0-35129B2FC49F}" srcOrd="0" destOrd="0" parTransId="{772DFBF2-745C-446E-AA8D-06A7A8B6C431}" sibTransId="{39119982-4B80-49DA-BF19-04BDB14190C7}"/>
    <dgm:cxn modelId="{C71E7D45-34B8-45B7-9E64-7660CE538EDB}" type="presOf" srcId="{8AB39F84-B6EB-4279-8349-64E52CF80F56}" destId="{D9265848-C0FD-42DB-A853-8EC285DA5820}" srcOrd="0" destOrd="0" presId="urn:microsoft.com/office/officeart/2005/8/layout/hList7"/>
    <dgm:cxn modelId="{AC9D5BE4-17A4-4BC4-9E3D-EF296C5EE73F}" type="presOf" srcId="{6E4E328C-ED7E-49A5-BCA5-3835A5307026}" destId="{04A46A86-F5C4-4CDA-8AD8-D11A46F3F548}" srcOrd="1" destOrd="0" presId="urn:microsoft.com/office/officeart/2005/8/layout/hList7"/>
    <dgm:cxn modelId="{A0E78C6B-5990-4B3D-8333-C15238BEA97C}" srcId="{9073C839-6942-45E3-9C68-30A3E787314F}" destId="{6497154E-CCFA-4A06-B8AA-F99F1E96B89F}" srcOrd="2" destOrd="0" parTransId="{1D31CD81-5F5A-41FB-864A-BFA045325A19}" sibTransId="{75D6A30B-C102-439E-9491-5B8F928C619E}"/>
    <dgm:cxn modelId="{94205DF4-6F47-4294-B8B1-F3381519A321}" type="presOf" srcId="{6E4E328C-ED7E-49A5-BCA5-3835A5307026}" destId="{95C5D067-ABD0-458F-8A7D-6F12B9C95EEE}" srcOrd="0" destOrd="0" presId="urn:microsoft.com/office/officeart/2005/8/layout/hList7"/>
    <dgm:cxn modelId="{FED67DE4-88CB-42C2-AC6C-A0353D66BEFD}" type="presParOf" srcId="{6D721EFF-9225-4500-B220-1A46E9FF8BDB}" destId="{8BB10973-31B9-4B8B-880B-4D6042A1CF88}" srcOrd="0" destOrd="0" presId="urn:microsoft.com/office/officeart/2005/8/layout/hList7"/>
    <dgm:cxn modelId="{1AC1FAE6-CD2B-4C38-9ED9-416C4874F656}" type="presParOf" srcId="{6D721EFF-9225-4500-B220-1A46E9FF8BDB}" destId="{8D1408A8-426D-438E-9145-BA6F22CCE2C7}" srcOrd="1" destOrd="0" presId="urn:microsoft.com/office/officeart/2005/8/layout/hList7"/>
    <dgm:cxn modelId="{3C7BB85C-06C6-4DB8-86C0-6A9B603AA0B2}" type="presParOf" srcId="{8D1408A8-426D-438E-9145-BA6F22CCE2C7}" destId="{08234EB8-41B8-4468-BA17-3C389DEEC818}" srcOrd="0" destOrd="0" presId="urn:microsoft.com/office/officeart/2005/8/layout/hList7"/>
    <dgm:cxn modelId="{9551BBA0-B497-44B4-B81E-BE8DB61CB401}" type="presParOf" srcId="{08234EB8-41B8-4468-BA17-3C389DEEC818}" destId="{BA680E32-759B-4417-92BE-A8D685FBB82B}" srcOrd="0" destOrd="0" presId="urn:microsoft.com/office/officeart/2005/8/layout/hList7"/>
    <dgm:cxn modelId="{C1424371-E682-45BA-AB67-E5A54460FF5F}" type="presParOf" srcId="{08234EB8-41B8-4468-BA17-3C389DEEC818}" destId="{56CA69CC-7BC8-4F35-9616-9B774B062287}" srcOrd="1" destOrd="0" presId="urn:microsoft.com/office/officeart/2005/8/layout/hList7"/>
    <dgm:cxn modelId="{4B500624-F6CE-466A-A95A-5AB055A4BAD3}" type="presParOf" srcId="{08234EB8-41B8-4468-BA17-3C389DEEC818}" destId="{9E4E4DAD-7AC1-4BBA-A41A-7EC8356760AE}" srcOrd="2" destOrd="0" presId="urn:microsoft.com/office/officeart/2005/8/layout/hList7"/>
    <dgm:cxn modelId="{321058F9-6927-4DA8-9FD6-2DDE52FADF1A}" type="presParOf" srcId="{08234EB8-41B8-4468-BA17-3C389DEEC818}" destId="{79B325DB-7374-44AB-AEBC-D9928608C8A0}" srcOrd="3" destOrd="0" presId="urn:microsoft.com/office/officeart/2005/8/layout/hList7"/>
    <dgm:cxn modelId="{BEEBA005-C305-4753-BBED-2807BA0CFD6D}" type="presParOf" srcId="{8D1408A8-426D-438E-9145-BA6F22CCE2C7}" destId="{8C8AE086-4808-4DEB-ABFD-FB9D35DA40D7}" srcOrd="1" destOrd="0" presId="urn:microsoft.com/office/officeart/2005/8/layout/hList7"/>
    <dgm:cxn modelId="{B575031E-A49F-4CBE-9169-EBCC2F43BC67}" type="presParOf" srcId="{8D1408A8-426D-438E-9145-BA6F22CCE2C7}" destId="{F379CF2E-9095-4EB2-A5AB-119F7D0AA8F7}" srcOrd="2" destOrd="0" presId="urn:microsoft.com/office/officeart/2005/8/layout/hList7"/>
    <dgm:cxn modelId="{D9FCED33-992C-4B32-A0FD-E3178DC04C53}" type="presParOf" srcId="{F379CF2E-9095-4EB2-A5AB-119F7D0AA8F7}" destId="{95C5D067-ABD0-458F-8A7D-6F12B9C95EEE}" srcOrd="0" destOrd="0" presId="urn:microsoft.com/office/officeart/2005/8/layout/hList7"/>
    <dgm:cxn modelId="{26FD6655-6773-4253-A258-51C6EFF6A527}" type="presParOf" srcId="{F379CF2E-9095-4EB2-A5AB-119F7D0AA8F7}" destId="{04A46A86-F5C4-4CDA-8AD8-D11A46F3F548}" srcOrd="1" destOrd="0" presId="urn:microsoft.com/office/officeart/2005/8/layout/hList7"/>
    <dgm:cxn modelId="{A2954072-AD06-435D-921D-3A2586CFB552}" type="presParOf" srcId="{F379CF2E-9095-4EB2-A5AB-119F7D0AA8F7}" destId="{BCE5D954-6792-41D4-9774-7BC59ABFB488}" srcOrd="2" destOrd="0" presId="urn:microsoft.com/office/officeart/2005/8/layout/hList7"/>
    <dgm:cxn modelId="{4FBED2FB-9E5B-4BCF-93E6-C46C31FB51E5}" type="presParOf" srcId="{F379CF2E-9095-4EB2-A5AB-119F7D0AA8F7}" destId="{12761FDD-C389-486D-9BEA-94CEC22A4FF5}" srcOrd="3" destOrd="0" presId="urn:microsoft.com/office/officeart/2005/8/layout/hList7"/>
    <dgm:cxn modelId="{23769D71-6847-4608-967D-78258E0A6383}" type="presParOf" srcId="{8D1408A8-426D-438E-9145-BA6F22CCE2C7}" destId="{D9265848-C0FD-42DB-A853-8EC285DA5820}" srcOrd="3" destOrd="0" presId="urn:microsoft.com/office/officeart/2005/8/layout/hList7"/>
    <dgm:cxn modelId="{937292B2-6616-4EC3-85F2-67C42666B93D}" type="presParOf" srcId="{8D1408A8-426D-438E-9145-BA6F22CCE2C7}" destId="{CB279899-2AAE-4B8B-A7A9-C4BDC1BA43D0}" srcOrd="4" destOrd="0" presId="urn:microsoft.com/office/officeart/2005/8/layout/hList7"/>
    <dgm:cxn modelId="{9514F31F-6F77-48A4-9160-1C73BDF9007F}" type="presParOf" srcId="{CB279899-2AAE-4B8B-A7A9-C4BDC1BA43D0}" destId="{7CFB74A8-6E43-4F95-BC5F-9E9D174B93ED}" srcOrd="0" destOrd="0" presId="urn:microsoft.com/office/officeart/2005/8/layout/hList7"/>
    <dgm:cxn modelId="{A3166006-8067-4862-B82C-A96B17D87509}" type="presParOf" srcId="{CB279899-2AAE-4B8B-A7A9-C4BDC1BA43D0}" destId="{FB694001-8EB7-4B06-8FD8-DCD7022A493D}" srcOrd="1" destOrd="0" presId="urn:microsoft.com/office/officeart/2005/8/layout/hList7"/>
    <dgm:cxn modelId="{9F927BFD-D56C-4E2C-874A-643B711116C7}" type="presParOf" srcId="{CB279899-2AAE-4B8B-A7A9-C4BDC1BA43D0}" destId="{A1057652-8F89-417A-A6CE-6E163C789844}" srcOrd="2" destOrd="0" presId="urn:microsoft.com/office/officeart/2005/8/layout/hList7"/>
    <dgm:cxn modelId="{6DBA5AAF-65D7-4782-94D0-9E89ECC5FDE4}" type="presParOf" srcId="{CB279899-2AAE-4B8B-A7A9-C4BDC1BA43D0}" destId="{5A1BFD09-9B9C-4EB5-90E0-AA41F6B4E3D6}"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87B4F4-062F-4544-A097-176A749630B4}" type="datetimeFigureOut">
              <a:rPr lang="pl-PL" smtClean="0"/>
              <a:t>16.05.2018</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7C0071-2EF9-4BF6-A344-1E56AD66A3E8}" type="slidenum">
              <a:rPr lang="pl-PL" smtClean="0"/>
              <a:t>‹#›</a:t>
            </a:fld>
            <a:endParaRPr lang="pl-PL"/>
          </a:p>
        </p:txBody>
      </p:sp>
    </p:spTree>
    <p:extLst>
      <p:ext uri="{BB962C8B-B14F-4D97-AF65-F5344CB8AC3E}">
        <p14:creationId xmlns:p14="http://schemas.microsoft.com/office/powerpoint/2010/main" val="735323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A2DB5-776D-4695-BEAB-6FC29B98A4D8}" type="datetimeFigureOut">
              <a:rPr lang="pl-PL" smtClean="0"/>
              <a:t>16.05.2018</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750A6-06B1-4346-A60C-D77334274F45}" type="slidenum">
              <a:rPr lang="pl-PL" smtClean="0"/>
              <a:t>‹#›</a:t>
            </a:fld>
            <a:endParaRPr lang="pl-PL"/>
          </a:p>
        </p:txBody>
      </p:sp>
    </p:spTree>
    <p:extLst>
      <p:ext uri="{BB962C8B-B14F-4D97-AF65-F5344CB8AC3E}">
        <p14:creationId xmlns:p14="http://schemas.microsoft.com/office/powerpoint/2010/main" val="191196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a:lstStyle/>
          <a:p>
            <a:endParaRPr lang="en-US" baseline="0" dirty="0" smtClean="0"/>
          </a:p>
          <a:p>
            <a:r>
              <a:rPr lang="en-US" baseline="0" dirty="0" smtClean="0"/>
              <a:t>Now I‘m going to tell you  more about the Chronology of events in the IT department</a:t>
            </a:r>
          </a:p>
          <a:p>
            <a:endParaRPr lang="en-US" baseline="0" dirty="0" smtClean="0"/>
          </a:p>
          <a:p>
            <a:r>
              <a:rPr lang="en-US" baseline="0" dirty="0" smtClean="0"/>
              <a:t>The IT department of Statistical office of Montenegro, as a developing unit, was responsible for a large number of applications that were developed not only in different programming languages, but also with different code writing styles. The applications were developed in a way that one programmer for one survey has to develop more application depending on the phase of the data production process. This meant that for one survey , it was necessary to develop three programs (data entry, data processing and report).</a:t>
            </a:r>
          </a:p>
          <a:p>
            <a:r>
              <a:rPr lang="en-US" baseline="0" dirty="0" smtClean="0"/>
              <a:t>All applications developed locally on the computer, the data is stored on server. Usually, applications were located at different locations, from server to local machine, in different formats, from relational databases to text files. The process of data production itself was difficult from the side of IT because it increased the burden on human resources at some stages of the data production process.</a:t>
            </a:r>
          </a:p>
          <a:p>
            <a:r>
              <a:rPr lang="en-US" baseline="0" dirty="0" smtClean="0"/>
              <a:t>Due to the rapid increase in liabilities, shortening deadlines for data, work on improving the quality and the like, it was very hard for developers and very big responsibility  to have control on.</a:t>
            </a:r>
          </a:p>
          <a:p>
            <a:endParaRPr lang="en-US" baseline="0" dirty="0" smtClean="0"/>
          </a:p>
          <a:p>
            <a:endParaRPr lang="en-US" baseline="0" dirty="0" smtClean="0"/>
          </a:p>
          <a:p>
            <a:endParaRPr lang="en-US" baseline="0" dirty="0" smtClean="0"/>
          </a:p>
          <a:p>
            <a:endParaRPr lang="sr-Latn-ME" baseline="0" dirty="0" smtClean="0"/>
          </a:p>
          <a:p>
            <a:endParaRPr lang="sr-Latn-ME" baseline="0" dirty="0" smtClean="0"/>
          </a:p>
          <a:p>
            <a:endParaRPr lang="sr-Latn-ME" baseline="0" dirty="0" smtClean="0"/>
          </a:p>
          <a:p>
            <a:endParaRPr lang="it-IT" dirty="0"/>
          </a:p>
        </p:txBody>
      </p:sp>
      <p:sp>
        <p:nvSpPr>
          <p:cNvPr id="4" name="Segnaposto numero diapositiva 3"/>
          <p:cNvSpPr>
            <a:spLocks noGrp="1"/>
          </p:cNvSpPr>
          <p:nvPr>
            <p:ph type="sldNum" sz="quarter" idx="10"/>
          </p:nvPr>
        </p:nvSpPr>
        <p:spPr/>
        <p:txBody>
          <a:bodyPr/>
          <a:lstStyle/>
          <a:p>
            <a:fld id="{29D973E3-0CD8-452B-B047-AAADFA610DA9}" type="slidenum">
              <a:rPr lang="it-IT" smtClean="0"/>
              <a:t>2</a:t>
            </a:fld>
            <a:endParaRPr lang="it-IT"/>
          </a:p>
        </p:txBody>
      </p:sp>
    </p:spTree>
    <p:extLst>
      <p:ext uri="{BB962C8B-B14F-4D97-AF65-F5344CB8AC3E}">
        <p14:creationId xmlns:p14="http://schemas.microsoft.com/office/powerpoint/2010/main" val="4026290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a:lstStyle/>
          <a:p>
            <a:endParaRPr lang="en-US" baseline="0" dirty="0" smtClean="0"/>
          </a:p>
          <a:p>
            <a:r>
              <a:rPr lang="en-US" baseline="0" dirty="0" smtClean="0"/>
              <a:t>Chronology in the IT department</a:t>
            </a:r>
          </a:p>
          <a:p>
            <a:endParaRPr lang="en-US" baseline="0" dirty="0" smtClean="0"/>
          </a:p>
          <a:p>
            <a:r>
              <a:rPr lang="en-US" baseline="0" dirty="0" smtClean="0"/>
              <a:t>The IT department of Statistical Office of Montenegro, as a developing unit, was responsible for a large number of applications that were developed not only in different programming languages, but also with different code writing styles. The applications were developed in a way that one programmer for one survey had to develop more application depending on the phase of the data production process. This meant that for one survey , it was necessary to develop three programs (data entry, data processing and report).</a:t>
            </a:r>
          </a:p>
          <a:p>
            <a:r>
              <a:rPr lang="en-US" baseline="0" dirty="0" smtClean="0"/>
              <a:t>All applications developed locally on the computer, the data is stored on server. Usually, applications were located at different locations, from server to local machine, in different formats, from relational databases to text files. The process of data production itself was difficult from the side of IT because it increased the burden on human resources at some stages of the data production process.</a:t>
            </a:r>
          </a:p>
          <a:p>
            <a:r>
              <a:rPr lang="en-US" baseline="0" dirty="0" smtClean="0"/>
              <a:t>Due to the rapid increase in liabilities, shortening deadlines for data, work on increasing the quality and the like, it was very hard for developers and very large responsibility that is increasingly difficult to have control on.</a:t>
            </a:r>
          </a:p>
          <a:p>
            <a:endParaRPr lang="en-US" baseline="0" dirty="0" smtClean="0"/>
          </a:p>
          <a:p>
            <a:endParaRPr lang="en-US" baseline="0" dirty="0" smtClean="0"/>
          </a:p>
          <a:p>
            <a:endParaRPr lang="sr-Latn-ME" baseline="0" dirty="0" smtClean="0"/>
          </a:p>
          <a:p>
            <a:endParaRPr lang="sr-Latn-ME" baseline="0" dirty="0" smtClean="0"/>
          </a:p>
          <a:p>
            <a:endParaRPr lang="it-IT" dirty="0"/>
          </a:p>
        </p:txBody>
      </p:sp>
      <p:sp>
        <p:nvSpPr>
          <p:cNvPr id="4" name="Segnaposto numero diapositiva 3"/>
          <p:cNvSpPr>
            <a:spLocks noGrp="1"/>
          </p:cNvSpPr>
          <p:nvPr>
            <p:ph type="sldNum" sz="quarter" idx="10"/>
          </p:nvPr>
        </p:nvSpPr>
        <p:spPr/>
        <p:txBody>
          <a:bodyPr/>
          <a:lstStyle/>
          <a:p>
            <a:fld id="{29D973E3-0CD8-452B-B047-AAADFA610DA9}" type="slidenum">
              <a:rPr lang="it-IT" smtClean="0"/>
              <a:t>4</a:t>
            </a:fld>
            <a:endParaRPr lang="it-IT"/>
          </a:p>
        </p:txBody>
      </p:sp>
    </p:spTree>
    <p:extLst>
      <p:ext uri="{BB962C8B-B14F-4D97-AF65-F5344CB8AC3E}">
        <p14:creationId xmlns:p14="http://schemas.microsoft.com/office/powerpoint/2010/main" val="4026290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a:lstStyle/>
          <a:p>
            <a:pPr marL="169581" indent="-169581" defTabSz="904433">
              <a:lnSpc>
                <a:spcPct val="150000"/>
              </a:lnSpc>
              <a:buFont typeface="Wingdings" panose="05000000000000000000" pitchFamily="2" charset="2"/>
              <a:buChar char="Ø"/>
              <a:defRPr/>
            </a:pPr>
            <a:endParaRPr lang="en-US" baseline="0" dirty="0" smtClean="0"/>
          </a:p>
          <a:p>
            <a:pPr defTabSz="904433">
              <a:defRPr/>
            </a:pPr>
            <a:r>
              <a:rPr lang="en-US" baseline="0" dirty="0" smtClean="0"/>
              <a:t>Benefits of IST:</a:t>
            </a:r>
          </a:p>
          <a:p>
            <a:pPr defTabSz="904433">
              <a:defRPr/>
            </a:pPr>
            <a:endParaRPr lang="en-US" baseline="0" dirty="0" smtClean="0"/>
          </a:p>
          <a:p>
            <a:pPr marL="169581" indent="-169581" defTabSz="904433">
              <a:buFont typeface="Arial" panose="020B0604020202020204" pitchFamily="34" charset="0"/>
              <a:buChar char="•"/>
              <a:defRPr/>
            </a:pPr>
            <a:r>
              <a:rPr lang="en-US" baseline="0" dirty="0" smtClean="0"/>
              <a:t>All applications are built into one system, which is located on the server</a:t>
            </a:r>
          </a:p>
          <a:p>
            <a:pPr marL="169581" indent="-169581" defTabSz="904433">
              <a:buFont typeface="Arial" panose="020B0604020202020204" pitchFamily="34" charset="0"/>
              <a:buChar char="•"/>
              <a:defRPr/>
            </a:pPr>
            <a:r>
              <a:rPr lang="en-US" baseline="0" dirty="0" smtClean="0"/>
              <a:t>More efficient execution of the process (the speed of the execution process itself)</a:t>
            </a:r>
          </a:p>
          <a:p>
            <a:pPr marL="169581" indent="-169581" defTabSz="904433">
              <a:buFont typeface="Arial" panose="020B0604020202020204" pitchFamily="34" charset="0"/>
              <a:buChar char="•"/>
              <a:defRPr/>
            </a:pPr>
            <a:r>
              <a:rPr lang="en-US" baseline="0" dirty="0" smtClean="0"/>
              <a:t>Greater flexibility and coordination between IT developers</a:t>
            </a:r>
          </a:p>
          <a:p>
            <a:pPr marL="169581" indent="-169581" defTabSz="904433">
              <a:buFont typeface="Arial" panose="020B0604020202020204" pitchFamily="34" charset="0"/>
              <a:buChar char="•"/>
              <a:defRPr/>
            </a:pPr>
            <a:r>
              <a:rPr lang="en-US" baseline="0" dirty="0" smtClean="0"/>
              <a:t>A shorter time of developing application where we can monitor the whole process,. Here I think that the whole process is automated. The programmer can now cover more applications</a:t>
            </a:r>
          </a:p>
          <a:p>
            <a:pPr marL="169581" indent="-169581" defTabSz="904433">
              <a:buFont typeface="Arial" panose="020B0604020202020204" pitchFamily="34" charset="0"/>
              <a:buChar char="•"/>
              <a:defRPr/>
            </a:pPr>
            <a:r>
              <a:rPr lang="en-US" baseline="0" dirty="0" smtClean="0"/>
              <a:t>The ability to modernize data collection - CAPI, CAWI and CATI method tools using IST </a:t>
            </a:r>
          </a:p>
          <a:p>
            <a:pPr marL="169581" indent="-169581" defTabSz="904433">
              <a:buFont typeface="Arial" panose="020B0604020202020204" pitchFamily="34" charset="0"/>
              <a:buChar char="•"/>
              <a:defRPr/>
            </a:pPr>
            <a:r>
              <a:rPr lang="en-US" baseline="0" dirty="0" smtClean="0"/>
              <a:t>No less important is definition of access permits and the hierarchical division of data access during the production process itself</a:t>
            </a:r>
          </a:p>
          <a:p>
            <a:pPr marL="169581" indent="-169581" defTabSz="904433">
              <a:buFont typeface="Arial" panose="020B0604020202020204" pitchFamily="34" charset="0"/>
              <a:buChar char="•"/>
              <a:defRPr/>
            </a:pPr>
            <a:r>
              <a:rPr lang="en-US" baseline="0" dirty="0" smtClean="0"/>
              <a:t>Increased involvement in the part of understanding data - better analysis</a:t>
            </a:r>
          </a:p>
        </p:txBody>
      </p:sp>
      <p:sp>
        <p:nvSpPr>
          <p:cNvPr id="4" name="Segnaposto numero diapositiva 3"/>
          <p:cNvSpPr>
            <a:spLocks noGrp="1"/>
          </p:cNvSpPr>
          <p:nvPr>
            <p:ph type="sldNum" sz="quarter" idx="10"/>
          </p:nvPr>
        </p:nvSpPr>
        <p:spPr/>
        <p:txBody>
          <a:bodyPr/>
          <a:lstStyle/>
          <a:p>
            <a:fld id="{29D973E3-0CD8-452B-B047-AAADFA610DA9}" type="slidenum">
              <a:rPr lang="it-IT" smtClean="0"/>
              <a:t>5</a:t>
            </a:fld>
            <a:endParaRPr lang="it-IT"/>
          </a:p>
        </p:txBody>
      </p:sp>
    </p:spTree>
    <p:extLst>
      <p:ext uri="{BB962C8B-B14F-4D97-AF65-F5344CB8AC3E}">
        <p14:creationId xmlns:p14="http://schemas.microsoft.com/office/powerpoint/2010/main" val="135845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a:lstStyle/>
          <a:p>
            <a:pPr>
              <a:lnSpc>
                <a:spcPct val="150000"/>
              </a:lnSpc>
            </a:pPr>
            <a:endParaRPr lang="en-US" dirty="0" smtClean="0"/>
          </a:p>
          <a:p>
            <a:r>
              <a:rPr lang="en-US" dirty="0" smtClean="0"/>
              <a:t> Statistical Office of Montenegro in 2014 introduced the IST software package in our system with active cooperation with  Statistical Office of Serbia.</a:t>
            </a:r>
          </a:p>
          <a:p>
            <a:endParaRPr lang="en-US" dirty="0" smtClean="0"/>
          </a:p>
          <a:p>
            <a:r>
              <a:rPr lang="en-US" dirty="0" smtClean="0"/>
              <a:t>The IST software package was developed on the Visual Basic platform with the SQL Server database. This programming language and database are familiar to us because we have already developed applications on that </a:t>
            </a:r>
            <a:r>
              <a:rPr lang="en-US" dirty="0" err="1" smtClean="0"/>
              <a:t>microsoft</a:t>
            </a:r>
            <a:r>
              <a:rPr lang="en-US" dirty="0" smtClean="0"/>
              <a:t>  platform.</a:t>
            </a:r>
          </a:p>
          <a:p>
            <a:endParaRPr lang="en-US" dirty="0" smtClean="0"/>
          </a:p>
          <a:p>
            <a:r>
              <a:rPr lang="en-US" dirty="0" smtClean="0"/>
              <a:t> The method of programming and writing procedures is more comfortable, safer and faster. As time has became significant for all spheres of life, statistics also has required  the speed and  the quality. With the IST system we got it.</a:t>
            </a:r>
          </a:p>
          <a:p>
            <a:endParaRPr lang="en-US" dirty="0" smtClean="0"/>
          </a:p>
          <a:p>
            <a:r>
              <a:rPr lang="en-US" dirty="0" smtClean="0"/>
              <a:t> All applications are centralized, in one place, all controls and reports, procedures and functions are also in one place, and everything is on the server. This is very important because in this way, our applications and procedures are safer. We emphasize the possibility of intervention over the application or the database, independent of personnel changes.</a:t>
            </a:r>
          </a:p>
          <a:p>
            <a:endParaRPr lang="en-US" dirty="0" smtClean="0"/>
          </a:p>
          <a:p>
            <a:r>
              <a:rPr lang="en-US" dirty="0" smtClean="0"/>
              <a:t>I would particularly like to point as IT developers on:</a:t>
            </a:r>
          </a:p>
          <a:p>
            <a:endParaRPr lang="en-US" dirty="0" smtClean="0"/>
          </a:p>
          <a:p>
            <a:pPr marL="169581" indent="-169581">
              <a:buFont typeface="Arial" panose="020B0604020202020204" pitchFamily="34" charset="0"/>
              <a:buChar char="•"/>
            </a:pPr>
            <a:r>
              <a:rPr lang="en-US" dirty="0"/>
              <a:t>the importance of authentication and authorization in the jurisdiction of the tools. This is for us an additional security because IST enables the monitoring of the whole process of production data.</a:t>
            </a:r>
            <a:endParaRPr lang="it-IT" dirty="0"/>
          </a:p>
        </p:txBody>
      </p:sp>
      <p:sp>
        <p:nvSpPr>
          <p:cNvPr id="4" name="Segnaposto numero diapositiva 3"/>
          <p:cNvSpPr>
            <a:spLocks noGrp="1"/>
          </p:cNvSpPr>
          <p:nvPr>
            <p:ph type="sldNum" sz="quarter" idx="10"/>
          </p:nvPr>
        </p:nvSpPr>
        <p:spPr/>
        <p:txBody>
          <a:bodyPr/>
          <a:lstStyle/>
          <a:p>
            <a:fld id="{29D973E3-0CD8-452B-B047-AAADFA610DA9}" type="slidenum">
              <a:rPr lang="it-IT" smtClean="0"/>
              <a:t>6</a:t>
            </a:fld>
            <a:endParaRPr lang="it-IT"/>
          </a:p>
        </p:txBody>
      </p:sp>
    </p:spTree>
    <p:extLst>
      <p:ext uri="{BB962C8B-B14F-4D97-AF65-F5344CB8AC3E}">
        <p14:creationId xmlns:p14="http://schemas.microsoft.com/office/powerpoint/2010/main" val="4026290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a:lstStyle/>
          <a:p>
            <a:endParaRPr lang="en-US" dirty="0" smtClean="0"/>
          </a:p>
          <a:p>
            <a:r>
              <a:rPr lang="en-US" dirty="0" smtClean="0"/>
              <a:t>Future plans and gratitude</a:t>
            </a:r>
          </a:p>
          <a:p>
            <a:endParaRPr lang="en-US" dirty="0" smtClean="0"/>
          </a:p>
          <a:p>
            <a:r>
              <a:rPr lang="en-US" dirty="0" smtClean="0"/>
              <a:t>Our future plans is</a:t>
            </a:r>
            <a:r>
              <a:rPr lang="en-US" baseline="0" dirty="0" smtClean="0"/>
              <a:t> :</a:t>
            </a:r>
            <a:endParaRPr lang="en-US" dirty="0" smtClean="0"/>
          </a:p>
          <a:p>
            <a:pPr marL="169581" indent="-169581">
              <a:buFont typeface="Arial" panose="020B0604020202020204" pitchFamily="34" charset="0"/>
              <a:buChar char="•"/>
            </a:pPr>
            <a:r>
              <a:rPr lang="en-US" dirty="0" smtClean="0"/>
              <a:t>Introducing in IST system more </a:t>
            </a:r>
            <a:r>
              <a:rPr lang="en-US" dirty="0" err="1" smtClean="0"/>
              <a:t>survays</a:t>
            </a:r>
            <a:endParaRPr lang="en-US" dirty="0" smtClean="0"/>
          </a:p>
          <a:p>
            <a:pPr marL="169581" indent="-169581">
              <a:buFont typeface="Arial" panose="020B0604020202020204" pitchFamily="34" charset="0"/>
              <a:buChar char="•"/>
            </a:pPr>
            <a:r>
              <a:rPr lang="en-US" dirty="0" smtClean="0"/>
              <a:t>Modernize the data collection process through IST </a:t>
            </a:r>
            <a:r>
              <a:rPr lang="en-US" dirty="0" err="1" smtClean="0"/>
              <a:t>Capi</a:t>
            </a:r>
            <a:r>
              <a:rPr lang="en-US" dirty="0" smtClean="0"/>
              <a:t> </a:t>
            </a:r>
            <a:r>
              <a:rPr lang="en-US" dirty="0" err="1" smtClean="0"/>
              <a:t>cawi</a:t>
            </a:r>
            <a:r>
              <a:rPr lang="en-US" dirty="0" smtClean="0"/>
              <a:t> </a:t>
            </a:r>
            <a:r>
              <a:rPr lang="en-US" dirty="0" err="1" smtClean="0"/>
              <a:t>cati</a:t>
            </a:r>
            <a:endParaRPr lang="en-US" dirty="0" smtClean="0"/>
          </a:p>
          <a:p>
            <a:pPr marL="169581" indent="-169581">
              <a:buFont typeface="Arial" panose="020B0604020202020204" pitchFamily="34" charset="0"/>
              <a:buChar char="•"/>
            </a:pPr>
            <a:r>
              <a:rPr lang="en-US" dirty="0" smtClean="0"/>
              <a:t>Further improvement of knowledge of the employees</a:t>
            </a:r>
          </a:p>
          <a:p>
            <a:endParaRPr lang="en-US" dirty="0" smtClean="0"/>
          </a:p>
          <a:p>
            <a:r>
              <a:rPr lang="en-US" dirty="0" smtClean="0"/>
              <a:t>We are involved in the joint development of IST</a:t>
            </a:r>
          </a:p>
          <a:p>
            <a:r>
              <a:rPr lang="en-US" dirty="0" smtClean="0"/>
              <a:t>In front of IT department we would like to thank  Statistical</a:t>
            </a:r>
            <a:r>
              <a:rPr lang="en-US" baseline="0" dirty="0" smtClean="0"/>
              <a:t> Office of Serbia</a:t>
            </a:r>
            <a:r>
              <a:rPr lang="en-US" dirty="0" smtClean="0"/>
              <a:t> and also Miri </a:t>
            </a:r>
            <a:r>
              <a:rPr lang="en-US" dirty="0" err="1" smtClean="0"/>
              <a:t>Nikic</a:t>
            </a:r>
            <a:r>
              <a:rPr lang="en-US" dirty="0" smtClean="0"/>
              <a:t> and her team for the support </a:t>
            </a:r>
            <a:r>
              <a:rPr lang="en-US" baseline="0" dirty="0" smtClean="0"/>
              <a:t> all the</a:t>
            </a:r>
            <a:r>
              <a:rPr lang="en-US" dirty="0" smtClean="0"/>
              <a:t> time,  and I hope for further successful cooperation.</a:t>
            </a:r>
            <a:endParaRPr lang="it-IT" dirty="0"/>
          </a:p>
        </p:txBody>
      </p:sp>
      <p:sp>
        <p:nvSpPr>
          <p:cNvPr id="4" name="Segnaposto numero diapositiva 3"/>
          <p:cNvSpPr>
            <a:spLocks noGrp="1"/>
          </p:cNvSpPr>
          <p:nvPr>
            <p:ph type="sldNum" sz="quarter" idx="10"/>
          </p:nvPr>
        </p:nvSpPr>
        <p:spPr/>
        <p:txBody>
          <a:bodyPr/>
          <a:lstStyle/>
          <a:p>
            <a:fld id="{29D973E3-0CD8-452B-B047-AAADFA610DA9}" type="slidenum">
              <a:rPr lang="it-IT" smtClean="0"/>
              <a:t>7</a:t>
            </a:fld>
            <a:endParaRPr lang="it-IT"/>
          </a:p>
        </p:txBody>
      </p:sp>
    </p:spTree>
    <p:extLst>
      <p:ext uri="{BB962C8B-B14F-4D97-AF65-F5344CB8AC3E}">
        <p14:creationId xmlns:p14="http://schemas.microsoft.com/office/powerpoint/2010/main" val="2551938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85800" y="4550312"/>
            <a:ext cx="7886700" cy="707499"/>
          </a:xfrm>
        </p:spPr>
        <p:txBody>
          <a:bodyPr>
            <a:normAutofit/>
          </a:bodyPr>
          <a:lstStyle>
            <a:lvl1pPr marL="0" indent="0" algn="just">
              <a:buNone/>
              <a:defRPr sz="14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smtClean="0"/>
              <a:t>John </a:t>
            </a:r>
            <a:r>
              <a:rPr lang="pl-PL" dirty="0" err="1" smtClean="0"/>
              <a:t>Doe</a:t>
            </a:r>
            <a:r>
              <a:rPr lang="pl-PL" dirty="0" smtClean="0"/>
              <a:t>, </a:t>
            </a:r>
            <a:r>
              <a:rPr lang="pl-PL" dirty="0" err="1" smtClean="0"/>
              <a:t>affiliation</a:t>
            </a:r>
            <a:r>
              <a:rPr lang="pl-PL" dirty="0" smtClean="0"/>
              <a:t>, email </a:t>
            </a:r>
            <a:r>
              <a:rPr lang="pl-PL" dirty="0" err="1" smtClean="0"/>
              <a:t>adress</a:t>
            </a:r>
            <a:endParaRPr lang="pl-PL" dirty="0" smtClean="0"/>
          </a:p>
          <a:p>
            <a:r>
              <a:rPr lang="pl-PL" dirty="0" err="1" smtClean="0"/>
              <a:t>Jane</a:t>
            </a:r>
            <a:r>
              <a:rPr lang="pl-PL" dirty="0" smtClean="0"/>
              <a:t> </a:t>
            </a:r>
            <a:r>
              <a:rPr lang="pl-PL" dirty="0" err="1" smtClean="0"/>
              <a:t>Doe</a:t>
            </a:r>
            <a:r>
              <a:rPr lang="pl-PL" dirty="0" smtClean="0"/>
              <a:t>, </a:t>
            </a:r>
            <a:r>
              <a:rPr lang="pl-PL" dirty="0" err="1" smtClean="0"/>
              <a:t>affiliation</a:t>
            </a:r>
            <a:r>
              <a:rPr lang="pl-PL" dirty="0" smtClean="0"/>
              <a:t>, email </a:t>
            </a:r>
            <a:r>
              <a:rPr lang="pl-PL" dirty="0" err="1" smtClean="0"/>
              <a:t>adress</a:t>
            </a:r>
            <a:endParaRPr lang="en-US" dirty="0"/>
          </a:p>
        </p:txBody>
      </p:sp>
      <p:sp>
        <p:nvSpPr>
          <p:cNvPr id="11" name="Tytuł 10"/>
          <p:cNvSpPr>
            <a:spLocks noGrp="1"/>
          </p:cNvSpPr>
          <p:nvPr>
            <p:ph type="title" hasCustomPrompt="1"/>
          </p:nvPr>
        </p:nvSpPr>
        <p:spPr>
          <a:xfrm>
            <a:off x="685800" y="2659592"/>
            <a:ext cx="7886700" cy="1325563"/>
          </a:xfrm>
        </p:spPr>
        <p:txBody>
          <a:bodyPr>
            <a:normAutofit/>
          </a:bodyPr>
          <a:lstStyle>
            <a:lvl1pPr>
              <a:defRPr sz="2800">
                <a:solidFill>
                  <a:schemeClr val="bg1"/>
                </a:solidFill>
                <a:latin typeface="Arial" panose="020B0604020202020204" pitchFamily="34" charset="0"/>
                <a:cs typeface="Arial" panose="020B0604020202020204" pitchFamily="34" charset="0"/>
              </a:defRPr>
            </a:lvl1pPr>
          </a:lstStyle>
          <a:p>
            <a:r>
              <a:rPr lang="pl-PL" dirty="0" err="1" smtClean="0"/>
              <a:t>Title</a:t>
            </a:r>
            <a:r>
              <a:rPr lang="pl-PL" dirty="0" smtClean="0"/>
              <a:t> of </a:t>
            </a:r>
            <a:r>
              <a:rPr lang="pl-PL" dirty="0" err="1" smtClean="0"/>
              <a:t>presentation</a:t>
            </a:r>
            <a:endParaRPr lang="pl-PL" dirty="0"/>
          </a:p>
        </p:txBody>
      </p:sp>
      <p:sp>
        <p:nvSpPr>
          <p:cNvPr id="25" name="Symbol zastępczy tekstu 24"/>
          <p:cNvSpPr>
            <a:spLocks noGrp="1"/>
          </p:cNvSpPr>
          <p:nvPr>
            <p:ph type="body" sz="quarter" idx="10" hasCustomPrompt="1"/>
          </p:nvPr>
        </p:nvSpPr>
        <p:spPr>
          <a:xfrm>
            <a:off x="685800" y="5560483"/>
            <a:ext cx="1913467" cy="484722"/>
          </a:xfrm>
        </p:spPr>
        <p:txBody>
          <a:bodyPr anchor="ct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stStyle>
          <a:p>
            <a:pPr lvl="0"/>
            <a:r>
              <a:rPr lang="pl-PL" dirty="0" err="1" smtClean="0"/>
              <a:t>Date</a:t>
            </a:r>
            <a:endParaRPr lang="pl-PL" dirty="0"/>
          </a:p>
        </p:txBody>
      </p:sp>
      <p:sp>
        <p:nvSpPr>
          <p:cNvPr id="27" name="Symbol zastępczy tekstu 26"/>
          <p:cNvSpPr>
            <a:spLocks noGrp="1"/>
          </p:cNvSpPr>
          <p:nvPr>
            <p:ph type="body" sz="quarter" idx="11" hasCustomPrompt="1"/>
          </p:nvPr>
        </p:nvSpPr>
        <p:spPr>
          <a:xfrm>
            <a:off x="6392334" y="5560483"/>
            <a:ext cx="2180166" cy="484722"/>
          </a:xfrm>
        </p:spPr>
        <p:txBody>
          <a:bodyPr anchor="ctr">
            <a:no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sz="1600">
                <a:solidFill>
                  <a:schemeClr val="bg1"/>
                </a:solidFill>
                <a:latin typeface="Arial" panose="020B0604020202020204" pitchFamily="34" charset="0"/>
                <a:cs typeface="Arial" panose="020B0604020202020204" pitchFamily="34" charset="0"/>
              </a:defRPr>
            </a:lvl4pPr>
            <a:lvl5pPr>
              <a:defRPr sz="1600">
                <a:solidFill>
                  <a:schemeClr val="bg1"/>
                </a:solidFill>
                <a:latin typeface="Arial" panose="020B0604020202020204" pitchFamily="34" charset="0"/>
                <a:cs typeface="Arial" panose="020B0604020202020204" pitchFamily="34" charset="0"/>
              </a:defRPr>
            </a:lvl5pPr>
          </a:lstStyle>
          <a:p>
            <a:pPr lvl="0"/>
            <a:r>
              <a:rPr lang="pl-PL" dirty="0" err="1" smtClean="0"/>
              <a:t>Number</a:t>
            </a:r>
            <a:r>
              <a:rPr lang="pl-PL" dirty="0" smtClean="0"/>
              <a:t> of </a:t>
            </a:r>
            <a:r>
              <a:rPr lang="pl-PL" dirty="0" err="1" smtClean="0"/>
              <a:t>session</a:t>
            </a:r>
            <a:endParaRPr lang="pl-PL" dirty="0"/>
          </a:p>
        </p:txBody>
      </p:sp>
    </p:spTree>
    <p:extLst>
      <p:ext uri="{BB962C8B-B14F-4D97-AF65-F5344CB8AC3E}">
        <p14:creationId xmlns:p14="http://schemas.microsoft.com/office/powerpoint/2010/main" val="41070787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33604561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2800">
                <a:latin typeface="Arial" panose="020B0604020202020204" pitchFamily="34" charset="0"/>
                <a:cs typeface="Arial" panose="020B0604020202020204" pitchFamily="34" charset="0"/>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42523713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11"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7247F-7D33-B840-A308-22EB5A7430DE}" type="slidenum">
              <a:rPr lang="it-IT" smtClean="0"/>
              <a:t>‹#›</a:t>
            </a:fld>
            <a:endParaRPr lang="it-IT"/>
          </a:p>
        </p:txBody>
      </p:sp>
    </p:spTree>
    <p:extLst>
      <p:ext uri="{BB962C8B-B14F-4D97-AF65-F5344CB8AC3E}">
        <p14:creationId xmlns:p14="http://schemas.microsoft.com/office/powerpoint/2010/main" val="4695076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871006"/>
          </a:xfrm>
        </p:spPr>
        <p:txBody>
          <a:bodyPr>
            <a:normAutofit/>
          </a:bodyPr>
          <a:lstStyle>
            <a:lvl1pPr>
              <a:defRPr sz="2800" baseline="0">
                <a:latin typeface="Arial" panose="020B0604020202020204" pitchFamily="34" charset="0"/>
                <a:cs typeface="Arial" panose="020B0604020202020204" pitchFamily="34" charset="0"/>
              </a:defRPr>
            </a:lvl1pPr>
          </a:lstStyle>
          <a:p>
            <a:r>
              <a:rPr lang="pl-PL" dirty="0" err="1" smtClean="0"/>
              <a:t>Slide</a:t>
            </a:r>
            <a:r>
              <a:rPr lang="pl-PL" dirty="0" smtClean="0"/>
              <a:t> </a:t>
            </a:r>
            <a:r>
              <a:rPr lang="pl-PL" dirty="0" err="1" smtClean="0"/>
              <a:t>title</a:t>
            </a:r>
            <a:endParaRPr lang="en-US" dirty="0"/>
          </a:p>
        </p:txBody>
      </p:sp>
      <p:sp>
        <p:nvSpPr>
          <p:cNvPr id="3" name="Content Placeholder 2"/>
          <p:cNvSpPr>
            <a:spLocks noGrp="1"/>
          </p:cNvSpPr>
          <p:nvPr>
            <p:ph idx="1" hasCustomPrompt="1"/>
          </p:nvPr>
        </p:nvSpPr>
        <p:spPr>
          <a:xfrm>
            <a:off x="628650" y="1515533"/>
            <a:ext cx="7886700" cy="4542892"/>
          </a:xfrm>
        </p:spPr>
        <p:txBody>
          <a:bodyPr>
            <a:normAutofit/>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pl-PL" dirty="0" err="1" smtClean="0"/>
              <a:t>Contents</a:t>
            </a:r>
            <a:r>
              <a:rPr lang="pl-PL" dirty="0" smtClean="0"/>
              <a:t> </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794139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smtClean="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smtClean="0"/>
              <a:t>Kliknij, aby edytować style wzorca tekstu</a:t>
            </a:r>
          </a:p>
        </p:txBody>
      </p:sp>
    </p:spTree>
    <p:extLst>
      <p:ext uri="{BB962C8B-B14F-4D97-AF65-F5344CB8AC3E}">
        <p14:creationId xmlns:p14="http://schemas.microsoft.com/office/powerpoint/2010/main" val="731743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dirty="0" smtClean="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14235301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pl-PL" dirty="0" smtClean="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9109504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ylko tytu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ytuł 10"/>
          <p:cNvSpPr>
            <a:spLocks noGrp="1"/>
          </p:cNvSpPr>
          <p:nvPr>
            <p:ph type="title" hasCustomPrompt="1"/>
          </p:nvPr>
        </p:nvSpPr>
        <p:spPr>
          <a:xfrm>
            <a:off x="685800" y="559853"/>
            <a:ext cx="7886700" cy="1099609"/>
          </a:xfrm>
        </p:spPr>
        <p:txBody>
          <a:bodyPr>
            <a:normAutofit/>
          </a:bodyPr>
          <a:lstStyle>
            <a:lvl1pPr>
              <a:defRPr sz="1800">
                <a:solidFill>
                  <a:schemeClr val="tx1"/>
                </a:solidFill>
                <a:latin typeface="Arial" panose="020B0604020202020204" pitchFamily="34" charset="0"/>
                <a:cs typeface="Arial" panose="020B0604020202020204" pitchFamily="34" charset="0"/>
              </a:defRPr>
            </a:lvl1pPr>
          </a:lstStyle>
          <a:p>
            <a:r>
              <a:rPr lang="pl-PL" dirty="0" err="1" smtClean="0"/>
              <a:t>Title</a:t>
            </a:r>
            <a:r>
              <a:rPr lang="pl-PL" dirty="0" smtClean="0"/>
              <a:t> of </a:t>
            </a:r>
            <a:r>
              <a:rPr lang="pl-PL" dirty="0" err="1" smtClean="0"/>
              <a:t>presentation</a:t>
            </a:r>
            <a:endParaRPr lang="pl-PL" dirty="0"/>
          </a:p>
        </p:txBody>
      </p:sp>
      <p:sp>
        <p:nvSpPr>
          <p:cNvPr id="7" name="Subtitle 2"/>
          <p:cNvSpPr>
            <a:spLocks noGrp="1"/>
          </p:cNvSpPr>
          <p:nvPr>
            <p:ph type="subTitle" idx="1" hasCustomPrompt="1"/>
          </p:nvPr>
        </p:nvSpPr>
        <p:spPr>
          <a:xfrm>
            <a:off x="685800" y="4516441"/>
            <a:ext cx="7886700" cy="1020759"/>
          </a:xfrm>
        </p:spPr>
        <p:txBody>
          <a:bodyPr>
            <a:normAutofit/>
          </a:bodyPr>
          <a:lstStyle>
            <a:lvl1pPr marL="0" indent="0" algn="just">
              <a:buNone/>
              <a:defRPr sz="1800"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smtClean="0"/>
              <a:t>John </a:t>
            </a:r>
            <a:r>
              <a:rPr lang="pl-PL" dirty="0" err="1" smtClean="0"/>
              <a:t>Doe</a:t>
            </a:r>
            <a:r>
              <a:rPr lang="pl-PL" dirty="0" smtClean="0"/>
              <a:t>, </a:t>
            </a:r>
            <a:r>
              <a:rPr lang="pl-PL" dirty="0" err="1" smtClean="0"/>
              <a:t>affiliation</a:t>
            </a:r>
            <a:r>
              <a:rPr lang="pl-PL" dirty="0" smtClean="0"/>
              <a:t>, email </a:t>
            </a:r>
            <a:r>
              <a:rPr lang="pl-PL" dirty="0" err="1" smtClean="0"/>
              <a:t>adress</a:t>
            </a:r>
            <a:endParaRPr lang="pl-PL" dirty="0" smtClean="0"/>
          </a:p>
          <a:p>
            <a:r>
              <a:rPr lang="pl-PL" dirty="0" err="1" smtClean="0"/>
              <a:t>Jane</a:t>
            </a:r>
            <a:r>
              <a:rPr lang="pl-PL" dirty="0" smtClean="0"/>
              <a:t> </a:t>
            </a:r>
            <a:r>
              <a:rPr lang="pl-PL" dirty="0" err="1" smtClean="0"/>
              <a:t>Doe</a:t>
            </a:r>
            <a:r>
              <a:rPr lang="pl-PL" dirty="0" smtClean="0"/>
              <a:t>, </a:t>
            </a:r>
            <a:r>
              <a:rPr lang="pl-PL" dirty="0" err="1" smtClean="0"/>
              <a:t>affiliation</a:t>
            </a:r>
            <a:r>
              <a:rPr lang="pl-PL" dirty="0" smtClean="0"/>
              <a:t>, email </a:t>
            </a:r>
            <a:r>
              <a:rPr lang="pl-PL" dirty="0" err="1" smtClean="0"/>
              <a:t>adress</a:t>
            </a:r>
            <a:endParaRPr lang="en-US" dirty="0"/>
          </a:p>
        </p:txBody>
      </p:sp>
      <p:sp>
        <p:nvSpPr>
          <p:cNvPr id="11" name="Symbol zastępczy tekstu 24"/>
          <p:cNvSpPr>
            <a:spLocks noGrp="1"/>
          </p:cNvSpPr>
          <p:nvPr>
            <p:ph type="body" sz="quarter" idx="10" hasCustomPrompt="1"/>
          </p:nvPr>
        </p:nvSpPr>
        <p:spPr>
          <a:xfrm>
            <a:off x="685800" y="2622545"/>
            <a:ext cx="7886700" cy="1085853"/>
          </a:xfrm>
        </p:spPr>
        <p:txBody>
          <a:bodyPr anchor="ctr">
            <a:normAutofit/>
          </a:bodyPr>
          <a:lstStyle>
            <a:lvl1pPr marL="0" indent="0" algn="ctr">
              <a:buFontTx/>
              <a:buNone/>
              <a:defRPr sz="2800">
                <a:solidFill>
                  <a:schemeClr val="tx1"/>
                </a:solidFill>
                <a:latin typeface="Arial" panose="020B0604020202020204" pitchFamily="34" charset="0"/>
                <a:cs typeface="Arial" panose="020B0604020202020204" pitchFamily="34" charset="0"/>
              </a:defRPr>
            </a:lvl1pPr>
          </a:lstStyle>
          <a:p>
            <a:pPr lvl="0"/>
            <a:r>
              <a:rPr lang="pl-PL" dirty="0" err="1" smtClean="0"/>
              <a:t>Thanks</a:t>
            </a:r>
            <a:endParaRPr lang="pl-PL" dirty="0"/>
          </a:p>
        </p:txBody>
      </p:sp>
    </p:spTree>
    <p:extLst>
      <p:ext uri="{BB962C8B-B14F-4D97-AF65-F5344CB8AC3E}">
        <p14:creationId xmlns:p14="http://schemas.microsoft.com/office/powerpoint/2010/main" val="3166165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9047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smtClean="0"/>
              <a:t>Kliknij, aby edytować styl</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Tree>
    <p:extLst>
      <p:ext uri="{BB962C8B-B14F-4D97-AF65-F5344CB8AC3E}">
        <p14:creationId xmlns:p14="http://schemas.microsoft.com/office/powerpoint/2010/main" val="42348285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normAutofit/>
          </a:bodyPr>
          <a:lstStyle>
            <a:lvl1pPr marL="0" indent="0">
              <a:buNone/>
              <a:defRPr sz="28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smtClean="0"/>
              <a:t>Kliknij, aby edytować style wzorca tekstu</a:t>
            </a:r>
          </a:p>
        </p:txBody>
      </p:sp>
    </p:spTree>
    <p:extLst>
      <p:ext uri="{BB962C8B-B14F-4D97-AF65-F5344CB8AC3E}">
        <p14:creationId xmlns:p14="http://schemas.microsoft.com/office/powerpoint/2010/main" val="4060618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C7D7F-A023-424B-974B-F4C0B6097A2F}" type="datetimeFigureOut">
              <a:rPr lang="pl-PL" smtClean="0"/>
              <a:t>16.05.2018</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DB976-3ADC-43D2-8EDD-B92081B1DE66}" type="slidenum">
              <a:rPr lang="pl-PL" smtClean="0"/>
              <a:t>‹#›</a:t>
            </a:fld>
            <a:endParaRPr lang="pl-PL"/>
          </a:p>
        </p:txBody>
      </p:sp>
    </p:spTree>
    <p:extLst>
      <p:ext uri="{BB962C8B-B14F-4D97-AF65-F5344CB8AC3E}">
        <p14:creationId xmlns:p14="http://schemas.microsoft.com/office/powerpoint/2010/main" val="1056599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p:cNvSpPr>
            <a:spLocks noGrp="1"/>
          </p:cNvSpPr>
          <p:nvPr>
            <p:ph type="subTitle" idx="1"/>
          </p:nvPr>
        </p:nvSpPr>
        <p:spPr/>
        <p:txBody>
          <a:bodyPr/>
          <a:lstStyle/>
          <a:p>
            <a:r>
              <a:rPr lang="en-US" dirty="0" smtClean="0"/>
              <a:t>Bojana Radevic - Statistical office of Montenegro – MONSTAT</a:t>
            </a:r>
          </a:p>
          <a:p>
            <a:r>
              <a:rPr lang="en-US" dirty="0" smtClean="0"/>
              <a:t>Natasa Saranovic </a:t>
            </a:r>
            <a:r>
              <a:rPr lang="en-US"/>
              <a:t>- Statistical office of Montenegro – MONSTAT</a:t>
            </a:r>
            <a:endParaRPr lang="pl-PL" dirty="0"/>
          </a:p>
        </p:txBody>
      </p:sp>
      <p:sp>
        <p:nvSpPr>
          <p:cNvPr id="4" name="Tytuł 3"/>
          <p:cNvSpPr>
            <a:spLocks noGrp="1"/>
          </p:cNvSpPr>
          <p:nvPr>
            <p:ph type="title"/>
          </p:nvPr>
        </p:nvSpPr>
        <p:spPr/>
        <p:txBody>
          <a:bodyPr/>
          <a:lstStyle/>
          <a:p>
            <a:r>
              <a:rPr lang="en-US" dirty="0" smtClean="0"/>
              <a:t>Data integration – </a:t>
            </a:r>
            <a:r>
              <a:rPr lang="en-US" sz="2400" dirty="0" smtClean="0"/>
              <a:t>idea for reduction of complexity </a:t>
            </a:r>
            <a:endParaRPr lang="pl-PL" sz="2400" dirty="0"/>
          </a:p>
        </p:txBody>
      </p:sp>
      <p:sp>
        <p:nvSpPr>
          <p:cNvPr id="6" name="Symbol zastępczy tekstu 5"/>
          <p:cNvSpPr>
            <a:spLocks noGrp="1"/>
          </p:cNvSpPr>
          <p:nvPr>
            <p:ph type="body" sz="quarter" idx="10"/>
          </p:nvPr>
        </p:nvSpPr>
        <p:spPr/>
        <p:txBody>
          <a:bodyPr/>
          <a:lstStyle/>
          <a:p>
            <a:r>
              <a:rPr lang="en-US" dirty="0" smtClean="0"/>
              <a:t>27.June 2018.</a:t>
            </a:r>
            <a:endParaRPr lang="pl-PL" dirty="0"/>
          </a:p>
        </p:txBody>
      </p:sp>
      <p:sp>
        <p:nvSpPr>
          <p:cNvPr id="7" name="Symbol zastępczy tekstu 6"/>
          <p:cNvSpPr>
            <a:spLocks noGrp="1"/>
          </p:cNvSpPr>
          <p:nvPr>
            <p:ph type="body" sz="quarter" idx="11"/>
          </p:nvPr>
        </p:nvSpPr>
        <p:spPr/>
        <p:txBody>
          <a:bodyPr/>
          <a:lstStyle/>
          <a:p>
            <a:r>
              <a:rPr lang="pl-PL" dirty="0"/>
              <a:t>Speed Talk Session </a:t>
            </a:r>
            <a:r>
              <a:rPr lang="pl-PL" dirty="0" smtClean="0"/>
              <a:t>10</a:t>
            </a:r>
            <a:endParaRPr lang="en-US" dirty="0" smtClean="0"/>
          </a:p>
          <a:p>
            <a:r>
              <a:rPr lang="en-US" dirty="0" smtClean="0"/>
              <a:t>Data </a:t>
            </a:r>
            <a:r>
              <a:rPr lang="en-US" dirty="0"/>
              <a:t>integration </a:t>
            </a:r>
            <a:endParaRPr lang="pl-PL" dirty="0"/>
          </a:p>
        </p:txBody>
      </p:sp>
    </p:spTree>
    <p:extLst>
      <p:ext uri="{BB962C8B-B14F-4D97-AF65-F5344CB8AC3E}">
        <p14:creationId xmlns:p14="http://schemas.microsoft.com/office/powerpoint/2010/main" val="2502542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flipH="1">
            <a:off x="5783050" y="363610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flipH="1">
            <a:off x="5783049" y="329339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Rectangle 2"/>
          <p:cNvSpPr>
            <a:spLocks noChangeArrowheads="1"/>
          </p:cNvSpPr>
          <p:nvPr/>
        </p:nvSpPr>
        <p:spPr bwMode="auto">
          <a:xfrm>
            <a:off x="0" y="120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 name="Rettangolo 2"/>
          <p:cNvSpPr/>
          <p:nvPr/>
        </p:nvSpPr>
        <p:spPr>
          <a:xfrm>
            <a:off x="1" y="2"/>
            <a:ext cx="8081963" cy="96981"/>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 name="Connettore 1 4"/>
          <p:cNvCxnSpPr/>
          <p:nvPr/>
        </p:nvCxnSpPr>
        <p:spPr>
          <a:xfrm>
            <a:off x="8208818" y="0"/>
            <a:ext cx="0" cy="6858000"/>
          </a:xfrm>
          <a:prstGeom prst="line">
            <a:avLst/>
          </a:prstGeom>
          <a:ln w="3175">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ctrTitle"/>
          </p:nvPr>
        </p:nvSpPr>
        <p:spPr>
          <a:xfrm>
            <a:off x="254001" y="304801"/>
            <a:ext cx="7772400" cy="849825"/>
          </a:xfrm>
        </p:spPr>
        <p:txBody>
          <a:bodyPr>
            <a:normAutofit fontScale="90000"/>
          </a:bodyPr>
          <a:lstStyle/>
          <a:p>
            <a:r>
              <a:rPr lang="en-US" sz="2200" b="1" dirty="0" smtClean="0"/>
              <a:t/>
            </a:r>
            <a:br>
              <a:rPr lang="en-US" sz="2200" b="1" dirty="0" smtClean="0"/>
            </a:br>
            <a:r>
              <a:rPr lang="en-US" sz="2200" b="1" dirty="0"/>
              <a:t/>
            </a:r>
            <a:br>
              <a:rPr lang="en-US" sz="2200" b="1" dirty="0"/>
            </a:br>
            <a:r>
              <a:rPr lang="sr-Latn-ME" sz="3100" b="1" dirty="0" smtClean="0"/>
              <a:t>About MONSTAT</a:t>
            </a:r>
            <a:r>
              <a:rPr lang="sr-Latn-ME" sz="3100" b="1" dirty="0"/>
              <a:t/>
            </a:r>
            <a:br>
              <a:rPr lang="sr-Latn-ME" sz="3100" b="1" dirty="0"/>
            </a:br>
            <a:endParaRPr lang="en-US" sz="3100" dirty="0"/>
          </a:p>
        </p:txBody>
      </p:sp>
      <p:sp>
        <p:nvSpPr>
          <p:cNvPr id="6" name="Subtitle 5"/>
          <p:cNvSpPr>
            <a:spLocks noGrp="1"/>
          </p:cNvSpPr>
          <p:nvPr>
            <p:ph type="subTitle" idx="1"/>
          </p:nvPr>
        </p:nvSpPr>
        <p:spPr>
          <a:xfrm>
            <a:off x="184731" y="1399554"/>
            <a:ext cx="8074063" cy="4356267"/>
          </a:xfrm>
        </p:spPr>
        <p:txBody>
          <a:bodyPr>
            <a:normAutofit/>
          </a:bodyPr>
          <a:lstStyle/>
          <a:p>
            <a:pPr marL="342900" indent="-342900" algn="just">
              <a:lnSpc>
                <a:spcPct val="150000"/>
              </a:lnSpc>
              <a:buFont typeface="Wingdings" panose="05000000000000000000" pitchFamily="2" charset="2"/>
              <a:buChar char="Ø"/>
            </a:pPr>
            <a:r>
              <a:rPr lang="sr-Latn-ME" sz="1600" dirty="0" smtClean="0">
                <a:solidFill>
                  <a:schemeClr val="tx1"/>
                </a:solidFill>
              </a:rPr>
              <a:t>MONSTAT is</a:t>
            </a:r>
            <a:r>
              <a:rPr lang="en-US" sz="1600" dirty="0" smtClean="0">
                <a:solidFill>
                  <a:schemeClr val="tx1"/>
                </a:solidFill>
              </a:rPr>
              <a:t> the</a:t>
            </a:r>
            <a:r>
              <a:rPr lang="sr-Latn-ME" sz="1600" dirty="0" smtClean="0">
                <a:solidFill>
                  <a:schemeClr val="tx1"/>
                </a:solidFill>
              </a:rPr>
              <a:t> main coordinator of official statistical system in Montenegro</a:t>
            </a:r>
            <a:r>
              <a:rPr lang="en-US" sz="1600" dirty="0" smtClean="0">
                <a:solidFill>
                  <a:schemeClr val="tx1"/>
                </a:solidFill>
              </a:rPr>
              <a:t>;</a:t>
            </a:r>
            <a:endParaRPr lang="sr-Latn-ME" sz="1600" dirty="0" smtClean="0">
              <a:solidFill>
                <a:schemeClr val="tx1"/>
              </a:solidFill>
            </a:endParaRPr>
          </a:p>
          <a:p>
            <a:pPr marL="342900" indent="-342900" algn="just">
              <a:lnSpc>
                <a:spcPct val="150000"/>
              </a:lnSpc>
              <a:buFont typeface="Wingdings" panose="05000000000000000000" pitchFamily="2" charset="2"/>
              <a:buChar char="Ø"/>
            </a:pPr>
            <a:r>
              <a:rPr lang="sr-Latn-ME" sz="1600" dirty="0" smtClean="0">
                <a:solidFill>
                  <a:schemeClr val="tx1"/>
                </a:solidFill>
              </a:rPr>
              <a:t>On </a:t>
            </a:r>
            <a:r>
              <a:rPr lang="en-US" sz="1600" dirty="0" smtClean="0">
                <a:solidFill>
                  <a:schemeClr val="tx1"/>
                </a:solidFill>
              </a:rPr>
              <a:t>annually </a:t>
            </a:r>
            <a:r>
              <a:rPr lang="sr-Latn-ME" sz="1600" dirty="0" smtClean="0">
                <a:solidFill>
                  <a:schemeClr val="tx1"/>
                </a:solidFill>
              </a:rPr>
              <a:t>basis implement </a:t>
            </a:r>
            <a:r>
              <a:rPr lang="en-US" sz="1600" dirty="0" smtClean="0">
                <a:solidFill>
                  <a:schemeClr val="tx1"/>
                </a:solidFill>
              </a:rPr>
              <a:t>about </a:t>
            </a:r>
            <a:r>
              <a:rPr lang="en-US" sz="1600" dirty="0">
                <a:solidFill>
                  <a:schemeClr val="tx1"/>
                </a:solidFill>
              </a:rPr>
              <a:t>200 statistical </a:t>
            </a:r>
            <a:r>
              <a:rPr lang="en-US" sz="1600" dirty="0" smtClean="0">
                <a:solidFill>
                  <a:schemeClr val="tx1"/>
                </a:solidFill>
              </a:rPr>
              <a:t>surveys,</a:t>
            </a:r>
            <a:r>
              <a:rPr lang="sr-Latn-ME" sz="1600" dirty="0" smtClean="0">
                <a:solidFill>
                  <a:schemeClr val="tx1"/>
                </a:solidFill>
              </a:rPr>
              <a:t> </a:t>
            </a:r>
            <a:r>
              <a:rPr lang="en-US" sz="1600" dirty="0" smtClean="0">
                <a:solidFill>
                  <a:schemeClr val="tx1"/>
                </a:solidFill>
              </a:rPr>
              <a:t>publishes </a:t>
            </a:r>
            <a:r>
              <a:rPr lang="en-US" sz="1600" dirty="0">
                <a:solidFill>
                  <a:schemeClr val="tx1"/>
                </a:solidFill>
              </a:rPr>
              <a:t>about 300 statistical </a:t>
            </a:r>
            <a:r>
              <a:rPr lang="sr-Latn-ME" sz="1600" dirty="0">
                <a:solidFill>
                  <a:schemeClr val="tx1"/>
                </a:solidFill>
              </a:rPr>
              <a:t>Press release</a:t>
            </a:r>
            <a:r>
              <a:rPr lang="en-US" sz="1600" dirty="0" smtClean="0">
                <a:solidFill>
                  <a:schemeClr val="tx1"/>
                </a:solidFill>
              </a:rPr>
              <a:t>, </a:t>
            </a:r>
            <a:r>
              <a:rPr lang="en-US" sz="1600" dirty="0">
                <a:solidFill>
                  <a:schemeClr val="tx1"/>
                </a:solidFill>
              </a:rPr>
              <a:t>answers about 650 user </a:t>
            </a:r>
            <a:r>
              <a:rPr lang="en-US" sz="1600" dirty="0" smtClean="0">
                <a:solidFill>
                  <a:schemeClr val="tx1"/>
                </a:solidFill>
              </a:rPr>
              <a:t>requests</a:t>
            </a:r>
            <a:r>
              <a:rPr lang="sr-Latn-ME" sz="1600" dirty="0">
                <a:solidFill>
                  <a:schemeClr val="tx1"/>
                </a:solidFill>
              </a:rPr>
              <a:t>;</a:t>
            </a:r>
            <a:r>
              <a:rPr lang="sr-Latn-ME" sz="1600" dirty="0" smtClean="0">
                <a:solidFill>
                  <a:schemeClr val="tx1"/>
                </a:solidFill>
              </a:rPr>
              <a:t> </a:t>
            </a:r>
          </a:p>
          <a:p>
            <a:pPr marL="342900" indent="-342900" algn="just">
              <a:lnSpc>
                <a:spcPct val="150000"/>
              </a:lnSpc>
              <a:buFont typeface="Wingdings" panose="05000000000000000000" pitchFamily="2" charset="2"/>
              <a:buChar char="Ø"/>
            </a:pPr>
            <a:r>
              <a:rPr lang="en-US" sz="1600" dirty="0" smtClean="0">
                <a:solidFill>
                  <a:schemeClr val="tx1"/>
                </a:solidFill>
              </a:rPr>
              <a:t>MONSTAT has </a:t>
            </a:r>
            <a:r>
              <a:rPr lang="en-US" sz="1600" dirty="0">
                <a:solidFill>
                  <a:schemeClr val="tx1"/>
                </a:solidFill>
              </a:rPr>
              <a:t>about 120 active statistical </a:t>
            </a:r>
            <a:r>
              <a:rPr lang="en-US" sz="1600" dirty="0" smtClean="0">
                <a:solidFill>
                  <a:schemeClr val="tx1"/>
                </a:solidFill>
              </a:rPr>
              <a:t>applications;</a:t>
            </a:r>
          </a:p>
          <a:p>
            <a:pPr marL="342900" indent="-342900" algn="just">
              <a:lnSpc>
                <a:spcPct val="150000"/>
              </a:lnSpc>
              <a:buFont typeface="Wingdings" panose="05000000000000000000" pitchFamily="2" charset="2"/>
              <a:buChar char="Ø"/>
            </a:pPr>
            <a:r>
              <a:rPr lang="en-US" sz="1600" dirty="0">
                <a:solidFill>
                  <a:schemeClr val="tx1"/>
                </a:solidFill>
              </a:rPr>
              <a:t>The most commonly used method for the realization of statistical activities is the </a:t>
            </a:r>
            <a:r>
              <a:rPr lang="en-US" sz="1600" dirty="0" smtClean="0">
                <a:solidFill>
                  <a:schemeClr val="tx1"/>
                </a:solidFill>
              </a:rPr>
              <a:t>reporting method</a:t>
            </a:r>
            <a:r>
              <a:rPr lang="en-US" sz="1600" dirty="0">
                <a:solidFill>
                  <a:schemeClr val="tx1"/>
                </a:solidFill>
              </a:rPr>
              <a:t>, but the increasing use of administrative sources of </a:t>
            </a:r>
            <a:r>
              <a:rPr lang="en-US" sz="1600" dirty="0" smtClean="0">
                <a:solidFill>
                  <a:schemeClr val="tx1"/>
                </a:solidFill>
              </a:rPr>
              <a:t>data;</a:t>
            </a:r>
          </a:p>
          <a:p>
            <a:pPr marL="342900" indent="-342900" algn="just">
              <a:lnSpc>
                <a:spcPct val="150000"/>
              </a:lnSpc>
              <a:buFont typeface="Wingdings" panose="05000000000000000000" pitchFamily="2" charset="2"/>
              <a:buChar char="Ø"/>
            </a:pPr>
            <a:r>
              <a:rPr lang="en-US" sz="1600" dirty="0" smtClean="0">
                <a:solidFill>
                  <a:schemeClr val="tx1"/>
                </a:solidFill>
              </a:rPr>
              <a:t>For </a:t>
            </a:r>
            <a:r>
              <a:rPr lang="en-US" sz="1600" dirty="0">
                <a:solidFill>
                  <a:schemeClr val="tx1"/>
                </a:solidFill>
              </a:rPr>
              <a:t>the last </a:t>
            </a:r>
            <a:r>
              <a:rPr lang="sr-Latn-ME" sz="1600" dirty="0" smtClean="0">
                <a:solidFill>
                  <a:schemeClr val="tx1"/>
                </a:solidFill>
              </a:rPr>
              <a:t>12</a:t>
            </a:r>
            <a:r>
              <a:rPr lang="en-US" sz="1600" dirty="0" smtClean="0">
                <a:solidFill>
                  <a:schemeClr val="tx1"/>
                </a:solidFill>
              </a:rPr>
              <a:t> </a:t>
            </a:r>
            <a:r>
              <a:rPr lang="en-US" sz="1600" dirty="0">
                <a:solidFill>
                  <a:schemeClr val="tx1"/>
                </a:solidFill>
              </a:rPr>
              <a:t>years, most of the applications </a:t>
            </a:r>
            <a:r>
              <a:rPr lang="en-US" sz="1600" dirty="0" smtClean="0">
                <a:solidFill>
                  <a:schemeClr val="tx1"/>
                </a:solidFill>
              </a:rPr>
              <a:t>had </a:t>
            </a:r>
            <a:r>
              <a:rPr lang="en-US" sz="1600" dirty="0">
                <a:solidFill>
                  <a:schemeClr val="tx1"/>
                </a:solidFill>
              </a:rPr>
              <a:t>been developed using MS tools </a:t>
            </a:r>
            <a:r>
              <a:rPr lang="en-US" sz="1600" dirty="0" smtClean="0">
                <a:solidFill>
                  <a:schemeClr val="tx1"/>
                </a:solidFill>
              </a:rPr>
              <a:t>vb6.0 </a:t>
            </a:r>
            <a:r>
              <a:rPr lang="en-US" sz="1600" dirty="0">
                <a:solidFill>
                  <a:schemeClr val="tx1"/>
                </a:solidFill>
              </a:rPr>
              <a:t>and SQL 2000 as a database</a:t>
            </a:r>
            <a:r>
              <a:rPr lang="en-US" sz="1600" dirty="0" smtClean="0">
                <a:solidFill>
                  <a:schemeClr val="tx1"/>
                </a:solidFill>
              </a:rPr>
              <a:t>.</a:t>
            </a:r>
            <a:endParaRPr lang="en-US" sz="1600" dirty="0">
              <a:solidFill>
                <a:schemeClr val="tx1"/>
              </a:solidFill>
            </a:endParaRPr>
          </a:p>
          <a:p>
            <a:pPr marL="342900" indent="-342900" algn="just">
              <a:lnSpc>
                <a:spcPct val="150000"/>
              </a:lnSpc>
              <a:buFont typeface="Wingdings" panose="05000000000000000000" pitchFamily="2" charset="2"/>
              <a:buChar char="Ø"/>
            </a:pPr>
            <a:r>
              <a:rPr lang="en-US" sz="1600" dirty="0" smtClean="0">
                <a:solidFill>
                  <a:schemeClr val="tx1"/>
                </a:solidFill>
              </a:rPr>
              <a:t>Now vstudio.net </a:t>
            </a:r>
            <a:r>
              <a:rPr lang="en-US" sz="1600" dirty="0">
                <a:solidFill>
                  <a:schemeClr val="tx1"/>
                </a:solidFill>
              </a:rPr>
              <a:t>and </a:t>
            </a:r>
            <a:r>
              <a:rPr lang="en-US" sz="1600" dirty="0" smtClean="0">
                <a:solidFill>
                  <a:schemeClr val="tx1"/>
                </a:solidFill>
              </a:rPr>
              <a:t>SQL 2014 </a:t>
            </a:r>
            <a:r>
              <a:rPr lang="en-US" sz="1600" dirty="0">
                <a:solidFill>
                  <a:schemeClr val="tx1"/>
                </a:solidFill>
              </a:rPr>
              <a:t>with the development of </a:t>
            </a:r>
            <a:r>
              <a:rPr lang="en-US" sz="1600" dirty="0" smtClean="0">
                <a:solidFill>
                  <a:schemeClr val="tx1"/>
                </a:solidFill>
              </a:rPr>
              <a:t>technology.</a:t>
            </a:r>
            <a:endParaRPr lang="en-US" sz="1600" dirty="0">
              <a:solidFill>
                <a:schemeClr val="tx1"/>
              </a:solidFill>
            </a:endParaRPr>
          </a:p>
        </p:txBody>
      </p:sp>
      <p:sp>
        <p:nvSpPr>
          <p:cNvPr id="26" name="Segnaposto numero diapositiva 5"/>
          <p:cNvSpPr>
            <a:spLocks noGrp="1"/>
          </p:cNvSpPr>
          <p:nvPr>
            <p:ph type="sldNum" sz="quarter" idx="4"/>
          </p:nvPr>
        </p:nvSpPr>
        <p:spPr>
          <a:prstGeom prst="rect">
            <a:avLst/>
          </a:prstGeom>
        </p:spPr>
        <p:txBody>
          <a:bodyPr vert="horz" lIns="0" tIns="0" rIns="0" bIns="0" rtlCol="0" anchor="ctr"/>
          <a:lstStyle>
            <a:lvl1pPr algn="r">
              <a:defRPr sz="1200">
                <a:solidFill>
                  <a:schemeClr val="tx1">
                    <a:tint val="75000"/>
                  </a:schemeClr>
                </a:solidFill>
              </a:defRPr>
            </a:lvl1pPr>
          </a:lstStyle>
          <a:p>
            <a:pPr algn="l"/>
            <a:fld id="{3DA7247F-7D33-B840-A308-22EB5A7430DE}" type="slidenum">
              <a:rPr lang="it-IT" smtClean="0"/>
              <a:pPr algn="l"/>
              <a:t>2</a:t>
            </a:fld>
            <a:endParaRPr lang="it-IT" dirty="0"/>
          </a:p>
        </p:txBody>
      </p:sp>
      <p:cxnSp>
        <p:nvCxnSpPr>
          <p:cNvPr id="31" name="Connettore 1 30"/>
          <p:cNvCxnSpPr/>
          <p:nvPr/>
        </p:nvCxnSpPr>
        <p:spPr>
          <a:xfrm flipH="1">
            <a:off x="1" y="6254131"/>
            <a:ext cx="8087858" cy="0"/>
          </a:xfrm>
          <a:prstGeom prst="line">
            <a:avLst/>
          </a:prstGeom>
          <a:ln w="31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8996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latin typeface="+mn-lt"/>
              </a:rPr>
              <a:t>Concept of new statistical system of Montenegro </a:t>
            </a:r>
            <a:endParaRPr lang="pl-PL" dirty="0">
              <a:latin typeface="+mn-lt"/>
            </a:endParaRPr>
          </a:p>
        </p:txBody>
      </p:sp>
      <p:sp>
        <p:nvSpPr>
          <p:cNvPr id="3" name="Symbol zastępczy zawartości 2"/>
          <p:cNvSpPr>
            <a:spLocks noGrp="1"/>
          </p:cNvSpPr>
          <p:nvPr>
            <p:ph idx="1"/>
          </p:nvPr>
        </p:nvSpPr>
        <p:spPr>
          <a:xfrm>
            <a:off x="620186" y="1532467"/>
            <a:ext cx="7886700" cy="4597401"/>
          </a:xfrm>
        </p:spPr>
        <p:txBody>
          <a:bodyPr>
            <a:normAutofit/>
          </a:bodyPr>
          <a:lstStyle/>
          <a:p>
            <a:pPr marL="0" indent="0">
              <a:buNone/>
            </a:pPr>
            <a:r>
              <a:rPr lang="en-US" sz="2400" dirty="0" smtClean="0"/>
              <a:t>Three </a:t>
            </a:r>
            <a:r>
              <a:rPr lang="en-US" sz="2400" dirty="0" err="1" smtClean="0"/>
              <a:t>pilars</a:t>
            </a:r>
            <a:r>
              <a:rPr lang="en-US" sz="2400" dirty="0" smtClean="0"/>
              <a:t>:</a:t>
            </a:r>
          </a:p>
          <a:p>
            <a:pPr marL="0" indent="0">
              <a:buNone/>
            </a:pPr>
            <a:endParaRPr lang="pl-PL" sz="2400" dirty="0"/>
          </a:p>
        </p:txBody>
      </p:sp>
      <p:graphicFrame>
        <p:nvGraphicFramePr>
          <p:cNvPr id="5" name="Diagram 4"/>
          <p:cNvGraphicFramePr/>
          <p:nvPr>
            <p:extLst>
              <p:ext uri="{D42A27DB-BD31-4B8C-83A1-F6EECF244321}">
                <p14:modId xmlns:p14="http://schemas.microsoft.com/office/powerpoint/2010/main" val="510765252"/>
              </p:ext>
            </p:extLst>
          </p:nvPr>
        </p:nvGraphicFramePr>
        <p:xfrm>
          <a:off x="693965" y="1397000"/>
          <a:ext cx="77887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959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flipH="1">
            <a:off x="5783050" y="363610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flipH="1">
            <a:off x="5783049" y="329339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Rectangle 2"/>
          <p:cNvSpPr>
            <a:spLocks noChangeArrowheads="1"/>
          </p:cNvSpPr>
          <p:nvPr/>
        </p:nvSpPr>
        <p:spPr bwMode="auto">
          <a:xfrm>
            <a:off x="0" y="120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 name="Rettangolo 2"/>
          <p:cNvSpPr/>
          <p:nvPr/>
        </p:nvSpPr>
        <p:spPr>
          <a:xfrm>
            <a:off x="1" y="2"/>
            <a:ext cx="8081963" cy="96981"/>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 name="Connettore 1 4"/>
          <p:cNvCxnSpPr/>
          <p:nvPr/>
        </p:nvCxnSpPr>
        <p:spPr>
          <a:xfrm>
            <a:off x="8208818" y="0"/>
            <a:ext cx="0" cy="6858000"/>
          </a:xfrm>
          <a:prstGeom prst="line">
            <a:avLst/>
          </a:prstGeom>
          <a:ln w="3175">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ctrTitle"/>
          </p:nvPr>
        </p:nvSpPr>
        <p:spPr>
          <a:xfrm>
            <a:off x="309563" y="595993"/>
            <a:ext cx="7772400" cy="653142"/>
          </a:xfrm>
        </p:spPr>
        <p:txBody>
          <a:bodyPr>
            <a:normAutofit fontScale="90000"/>
          </a:bodyPr>
          <a:lstStyle/>
          <a:p>
            <a:pPr>
              <a:lnSpc>
                <a:spcPct val="100000"/>
              </a:lnSpc>
            </a:pPr>
            <a:r>
              <a:rPr lang="en-US" sz="2200" b="1" dirty="0" smtClean="0"/>
              <a:t/>
            </a:r>
            <a:br>
              <a:rPr lang="en-US" sz="2200" b="1" dirty="0" smtClean="0"/>
            </a:br>
            <a:r>
              <a:rPr lang="sr-Latn-ME" sz="2200" b="1" dirty="0" smtClean="0"/>
              <a:t/>
            </a:r>
            <a:br>
              <a:rPr lang="sr-Latn-ME" sz="2200" b="1" dirty="0" smtClean="0"/>
            </a:br>
            <a:r>
              <a:rPr lang="sr-Latn-ME" sz="2200" b="1" dirty="0" smtClean="0"/>
              <a:t>Before introduction of IST  (</a:t>
            </a:r>
            <a:r>
              <a:rPr lang="en-US" sz="2200" b="1" dirty="0" smtClean="0"/>
              <a:t>Integrated </a:t>
            </a:r>
            <a:r>
              <a:rPr lang="en-US" sz="2200" b="1" dirty="0"/>
              <a:t>system of data </a:t>
            </a:r>
            <a:r>
              <a:rPr lang="en-US" sz="2200" b="1" dirty="0" smtClean="0"/>
              <a:t>processing</a:t>
            </a:r>
            <a:r>
              <a:rPr lang="sr-Latn-ME" sz="2200" b="1" dirty="0" smtClean="0"/>
              <a:t>)</a:t>
            </a:r>
            <a:r>
              <a:rPr lang="en-US" sz="2200" b="1" dirty="0" smtClean="0"/>
              <a:t> </a:t>
            </a:r>
            <a:r>
              <a:rPr lang="sr-Latn-ME" b="1" dirty="0">
                <a:solidFill>
                  <a:srgbClr val="C00000"/>
                </a:solidFill>
              </a:rPr>
              <a:t/>
            </a:r>
            <a:br>
              <a:rPr lang="sr-Latn-ME" b="1" dirty="0">
                <a:solidFill>
                  <a:srgbClr val="C00000"/>
                </a:solidFill>
              </a:rPr>
            </a:br>
            <a:endParaRPr lang="en-US" dirty="0">
              <a:solidFill>
                <a:srgbClr val="C00000"/>
              </a:solidFill>
            </a:endParaRPr>
          </a:p>
        </p:txBody>
      </p:sp>
      <p:sp>
        <p:nvSpPr>
          <p:cNvPr id="26" name="Segnaposto numero diapositiva 5"/>
          <p:cNvSpPr>
            <a:spLocks noGrp="1"/>
          </p:cNvSpPr>
          <p:nvPr>
            <p:ph type="sldNum" sz="quarter" idx="4"/>
          </p:nvPr>
        </p:nvSpPr>
        <p:spPr>
          <a:prstGeom prst="rect">
            <a:avLst/>
          </a:prstGeom>
        </p:spPr>
        <p:txBody>
          <a:bodyPr vert="horz" lIns="0" tIns="0" rIns="0" bIns="0" rtlCol="0" anchor="ctr"/>
          <a:lstStyle>
            <a:lvl1pPr algn="r">
              <a:defRPr sz="1200">
                <a:solidFill>
                  <a:schemeClr val="tx1">
                    <a:tint val="75000"/>
                  </a:schemeClr>
                </a:solidFill>
              </a:defRPr>
            </a:lvl1pPr>
          </a:lstStyle>
          <a:p>
            <a:pPr algn="l"/>
            <a:fld id="{3DA7247F-7D33-B840-A308-22EB5A7430DE}" type="slidenum">
              <a:rPr lang="it-IT" smtClean="0"/>
              <a:pPr algn="l"/>
              <a:t>4</a:t>
            </a:fld>
            <a:endParaRPr lang="it-IT" dirty="0"/>
          </a:p>
        </p:txBody>
      </p:sp>
      <p:cxnSp>
        <p:nvCxnSpPr>
          <p:cNvPr id="31" name="Connettore 1 30"/>
          <p:cNvCxnSpPr/>
          <p:nvPr/>
        </p:nvCxnSpPr>
        <p:spPr>
          <a:xfrm flipH="1">
            <a:off x="-5895" y="6254131"/>
            <a:ext cx="8087858" cy="0"/>
          </a:xfrm>
          <a:prstGeom prst="line">
            <a:avLst/>
          </a:prstGeom>
          <a:ln w="31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8" name="Diagram 7"/>
          <p:cNvGraphicFramePr/>
          <p:nvPr>
            <p:extLst>
              <p:ext uri="{D42A27DB-BD31-4B8C-83A1-F6EECF244321}">
                <p14:modId xmlns:p14="http://schemas.microsoft.com/office/powerpoint/2010/main" val="50232247"/>
              </p:ext>
            </p:extLst>
          </p:nvPr>
        </p:nvGraphicFramePr>
        <p:xfrm>
          <a:off x="134756" y="1483106"/>
          <a:ext cx="8074063" cy="4674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7463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320459" y="211976"/>
            <a:ext cx="6859732" cy="307777"/>
          </a:xfrm>
          <a:prstGeom prst="rect">
            <a:avLst/>
          </a:prstGeom>
        </p:spPr>
        <p:txBody>
          <a:bodyPr wrap="square" lIns="0" tIns="0" rIns="0" bIns="0">
            <a:spAutoFit/>
          </a:bodyPr>
          <a:lstStyle/>
          <a:p>
            <a:pPr algn="ctr">
              <a:lnSpc>
                <a:spcPts val="2400"/>
              </a:lnSpc>
            </a:pPr>
            <a:r>
              <a:rPr lang="en-US" sz="2400" b="1" dirty="0" smtClean="0"/>
              <a:t>Benefits of IST</a:t>
            </a:r>
            <a:endParaRPr lang="en-US" sz="2400" b="1" dirty="0"/>
          </a:p>
        </p:txBody>
      </p:sp>
      <p:cxnSp>
        <p:nvCxnSpPr>
          <p:cNvPr id="13" name="Connettore 1 12"/>
          <p:cNvCxnSpPr/>
          <p:nvPr/>
        </p:nvCxnSpPr>
        <p:spPr>
          <a:xfrm flipH="1">
            <a:off x="5783050" y="363610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flipH="1">
            <a:off x="5783049" y="329339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Rectangle 2"/>
          <p:cNvSpPr>
            <a:spLocks noChangeArrowheads="1"/>
          </p:cNvSpPr>
          <p:nvPr/>
        </p:nvSpPr>
        <p:spPr bwMode="auto">
          <a:xfrm>
            <a:off x="0" y="120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 name="Rettangolo 2"/>
          <p:cNvSpPr/>
          <p:nvPr/>
        </p:nvSpPr>
        <p:spPr>
          <a:xfrm>
            <a:off x="1" y="2"/>
            <a:ext cx="8081963" cy="96981"/>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 name="Connettore 1 4"/>
          <p:cNvCxnSpPr/>
          <p:nvPr/>
        </p:nvCxnSpPr>
        <p:spPr>
          <a:xfrm>
            <a:off x="8208818" y="0"/>
            <a:ext cx="0" cy="6858000"/>
          </a:xfrm>
          <a:prstGeom prst="line">
            <a:avLst/>
          </a:prstGeom>
          <a:ln w="3175">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26" name="Segnaposto numero diapositiva 5"/>
          <p:cNvSpPr>
            <a:spLocks noGrp="1"/>
          </p:cNvSpPr>
          <p:nvPr>
            <p:ph type="sldNum" sz="quarter" idx="4"/>
          </p:nvPr>
        </p:nvSpPr>
        <p:spPr>
          <a:prstGeom prst="rect">
            <a:avLst/>
          </a:prstGeom>
        </p:spPr>
        <p:txBody>
          <a:bodyPr vert="horz" lIns="0" tIns="0" rIns="0" bIns="0" rtlCol="0" anchor="ctr"/>
          <a:lstStyle>
            <a:lvl1pPr algn="r">
              <a:defRPr sz="1200">
                <a:solidFill>
                  <a:schemeClr val="tx1">
                    <a:tint val="75000"/>
                  </a:schemeClr>
                </a:solidFill>
              </a:defRPr>
            </a:lvl1pPr>
          </a:lstStyle>
          <a:p>
            <a:pPr algn="l"/>
            <a:fld id="{3DA7247F-7D33-B840-A308-22EB5A7430DE}" type="slidenum">
              <a:rPr lang="it-IT" smtClean="0"/>
              <a:pPr algn="l"/>
              <a:t>5</a:t>
            </a:fld>
            <a:endParaRPr lang="it-IT" dirty="0"/>
          </a:p>
        </p:txBody>
      </p:sp>
      <p:cxnSp>
        <p:nvCxnSpPr>
          <p:cNvPr id="31" name="Connettore 1 30"/>
          <p:cNvCxnSpPr/>
          <p:nvPr/>
        </p:nvCxnSpPr>
        <p:spPr>
          <a:xfrm flipH="1">
            <a:off x="-5895" y="6254131"/>
            <a:ext cx="8087858" cy="0"/>
          </a:xfrm>
          <a:prstGeom prst="line">
            <a:avLst/>
          </a:prstGeom>
          <a:ln w="31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7" name="Diagram 6"/>
          <p:cNvGraphicFramePr/>
          <p:nvPr>
            <p:extLst>
              <p:ext uri="{D42A27DB-BD31-4B8C-83A1-F6EECF244321}">
                <p14:modId xmlns:p14="http://schemas.microsoft.com/office/powerpoint/2010/main" val="3718264144"/>
              </p:ext>
            </p:extLst>
          </p:nvPr>
        </p:nvGraphicFramePr>
        <p:xfrm>
          <a:off x="320460" y="719667"/>
          <a:ext cx="729954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3930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269984" y="489171"/>
            <a:ext cx="7541995" cy="325602"/>
          </a:xfrm>
          <a:prstGeom prst="rect">
            <a:avLst/>
          </a:prstGeom>
        </p:spPr>
        <p:txBody>
          <a:bodyPr wrap="square" lIns="0" tIns="0" rIns="0" bIns="0">
            <a:spAutoFit/>
          </a:bodyPr>
          <a:lstStyle/>
          <a:p>
            <a:pPr algn="ctr">
              <a:lnSpc>
                <a:spcPts val="2400"/>
              </a:lnSpc>
            </a:pPr>
            <a:r>
              <a:rPr lang="en-US" sz="2800" b="1" dirty="0" smtClean="0"/>
              <a:t>About IST </a:t>
            </a:r>
            <a:endParaRPr lang="en-US" sz="2800" b="1" dirty="0"/>
          </a:p>
        </p:txBody>
      </p:sp>
      <p:cxnSp>
        <p:nvCxnSpPr>
          <p:cNvPr id="13" name="Connettore 1 12"/>
          <p:cNvCxnSpPr/>
          <p:nvPr/>
        </p:nvCxnSpPr>
        <p:spPr>
          <a:xfrm flipH="1">
            <a:off x="5783050" y="363610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flipH="1">
            <a:off x="5783049" y="329339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Rectangle 2"/>
          <p:cNvSpPr>
            <a:spLocks noChangeArrowheads="1"/>
          </p:cNvSpPr>
          <p:nvPr/>
        </p:nvSpPr>
        <p:spPr bwMode="auto">
          <a:xfrm>
            <a:off x="0" y="120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 name="Rettangolo 2"/>
          <p:cNvSpPr/>
          <p:nvPr/>
        </p:nvSpPr>
        <p:spPr>
          <a:xfrm>
            <a:off x="1" y="2"/>
            <a:ext cx="8081963" cy="96981"/>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 name="Connettore 1 4"/>
          <p:cNvCxnSpPr/>
          <p:nvPr/>
        </p:nvCxnSpPr>
        <p:spPr>
          <a:xfrm>
            <a:off x="8208818" y="0"/>
            <a:ext cx="0" cy="6858000"/>
          </a:xfrm>
          <a:prstGeom prst="line">
            <a:avLst/>
          </a:prstGeom>
          <a:ln w="3175">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7" name="Subtitle 6"/>
          <p:cNvSpPr>
            <a:spLocks noGrp="1"/>
          </p:cNvSpPr>
          <p:nvPr>
            <p:ph type="subTitle" idx="1"/>
          </p:nvPr>
        </p:nvSpPr>
        <p:spPr>
          <a:xfrm>
            <a:off x="320458" y="898071"/>
            <a:ext cx="7888360" cy="5135336"/>
          </a:xfrm>
        </p:spPr>
        <p:txBody>
          <a:bodyPr>
            <a:normAutofit fontScale="92500" lnSpcReduction="10000"/>
          </a:bodyPr>
          <a:lstStyle/>
          <a:p>
            <a:pPr algn="l">
              <a:lnSpc>
                <a:spcPct val="150000"/>
              </a:lnSpc>
            </a:pPr>
            <a:endParaRPr lang="sr-Latn-ME" sz="1600" dirty="0" smtClean="0">
              <a:solidFill>
                <a:schemeClr val="tx1"/>
              </a:solidFill>
            </a:endParaRPr>
          </a:p>
          <a:p>
            <a:pPr marL="342900" indent="-342900" algn="l">
              <a:lnSpc>
                <a:spcPct val="200000"/>
              </a:lnSpc>
              <a:buFont typeface="Wingdings" panose="05000000000000000000" pitchFamily="2" charset="2"/>
              <a:buChar char="Ø"/>
            </a:pPr>
            <a:r>
              <a:rPr lang="en-US" sz="1700" dirty="0" smtClean="0">
                <a:solidFill>
                  <a:schemeClr val="tx1"/>
                </a:solidFill>
              </a:rPr>
              <a:t>IST software </a:t>
            </a:r>
            <a:r>
              <a:rPr lang="en-US" sz="1700" dirty="0">
                <a:solidFill>
                  <a:schemeClr val="tx1"/>
                </a:solidFill>
              </a:rPr>
              <a:t>package </a:t>
            </a:r>
            <a:r>
              <a:rPr lang="en-US" sz="1700" dirty="0" smtClean="0">
                <a:solidFill>
                  <a:schemeClr val="tx1"/>
                </a:solidFill>
              </a:rPr>
              <a:t>developed </a:t>
            </a:r>
            <a:r>
              <a:rPr lang="en-US" sz="1700" dirty="0">
                <a:solidFill>
                  <a:schemeClr val="tx1"/>
                </a:solidFill>
              </a:rPr>
              <a:t>on Visual Basic platform with database SQL </a:t>
            </a:r>
            <a:r>
              <a:rPr lang="en-US" sz="1700" dirty="0" smtClean="0">
                <a:solidFill>
                  <a:schemeClr val="tx1"/>
                </a:solidFill>
              </a:rPr>
              <a:t>server</a:t>
            </a:r>
            <a:r>
              <a:rPr lang="sr-Latn-ME" sz="1700" dirty="0">
                <a:solidFill>
                  <a:schemeClr val="tx1"/>
                </a:solidFill>
              </a:rPr>
              <a:t> - a well-known microsoft </a:t>
            </a:r>
            <a:r>
              <a:rPr lang="sr-Latn-ME" sz="1700" dirty="0" smtClean="0">
                <a:solidFill>
                  <a:schemeClr val="tx1"/>
                </a:solidFill>
              </a:rPr>
              <a:t>platform for us from MONSTAT</a:t>
            </a:r>
            <a:r>
              <a:rPr lang="sr-Latn-ME" sz="1700" b="1" dirty="0" smtClean="0">
                <a:solidFill>
                  <a:schemeClr val="tx1"/>
                </a:solidFill>
              </a:rPr>
              <a:t>;</a:t>
            </a:r>
          </a:p>
          <a:p>
            <a:pPr marL="342900" indent="-342900" algn="l">
              <a:lnSpc>
                <a:spcPct val="200000"/>
              </a:lnSpc>
              <a:buFont typeface="Wingdings" panose="05000000000000000000" pitchFamily="2" charset="2"/>
              <a:buChar char="Ø"/>
            </a:pPr>
            <a:r>
              <a:rPr lang="sr-Latn-ME" sz="1700" dirty="0" smtClean="0">
                <a:solidFill>
                  <a:schemeClr val="tx1"/>
                </a:solidFill>
              </a:rPr>
              <a:t>Di</a:t>
            </a:r>
            <a:r>
              <a:rPr lang="en-US" sz="1700" dirty="0" smtClean="0">
                <a:solidFill>
                  <a:schemeClr val="tx1"/>
                </a:solidFill>
              </a:rPr>
              <a:t>f</a:t>
            </a:r>
            <a:r>
              <a:rPr lang="sr-Latn-ME" sz="1700" dirty="0" smtClean="0">
                <a:solidFill>
                  <a:schemeClr val="tx1"/>
                </a:solidFill>
              </a:rPr>
              <a:t>ferent mode </a:t>
            </a:r>
            <a:r>
              <a:rPr lang="sr-Latn-ME" sz="1700" dirty="0">
                <a:solidFill>
                  <a:schemeClr val="tx1"/>
                </a:solidFill>
              </a:rPr>
              <a:t>of </a:t>
            </a:r>
            <a:r>
              <a:rPr lang="sr-Latn-ME" sz="1700" dirty="0" smtClean="0">
                <a:solidFill>
                  <a:schemeClr val="tx1"/>
                </a:solidFill>
              </a:rPr>
              <a:t>programming   but </a:t>
            </a:r>
            <a:r>
              <a:rPr lang="en-US" sz="1700" dirty="0">
                <a:solidFill>
                  <a:schemeClr val="tx1"/>
                </a:solidFill>
              </a:rPr>
              <a:t>more comfortable, safer and </a:t>
            </a:r>
            <a:r>
              <a:rPr lang="en-US" sz="1700" dirty="0" smtClean="0">
                <a:solidFill>
                  <a:schemeClr val="tx1"/>
                </a:solidFill>
              </a:rPr>
              <a:t>faster</a:t>
            </a:r>
            <a:r>
              <a:rPr lang="sr-Latn-ME" sz="1700" dirty="0" smtClean="0">
                <a:solidFill>
                  <a:schemeClr val="tx1"/>
                </a:solidFill>
              </a:rPr>
              <a:t>;</a:t>
            </a:r>
            <a:endParaRPr lang="sr-Latn-ME" sz="1700" dirty="0">
              <a:solidFill>
                <a:schemeClr val="tx1"/>
              </a:solidFill>
            </a:endParaRPr>
          </a:p>
          <a:p>
            <a:pPr marL="342900" indent="-342900" algn="l">
              <a:lnSpc>
                <a:spcPct val="200000"/>
              </a:lnSpc>
              <a:buFont typeface="Wingdings" panose="05000000000000000000" pitchFamily="2" charset="2"/>
              <a:buChar char="Ø"/>
            </a:pPr>
            <a:r>
              <a:rPr lang="en-US" sz="1700" dirty="0" smtClean="0">
                <a:solidFill>
                  <a:schemeClr val="tx1"/>
                </a:solidFill>
              </a:rPr>
              <a:t>Applications are uniform, centralize</a:t>
            </a:r>
            <a:r>
              <a:rPr lang="sr-Latn-ME" sz="1700" dirty="0">
                <a:solidFill>
                  <a:schemeClr val="tx1"/>
                </a:solidFill>
              </a:rPr>
              <a:t> </a:t>
            </a:r>
            <a:r>
              <a:rPr lang="sr-Latn-ME" sz="1700" dirty="0" smtClean="0">
                <a:solidFill>
                  <a:schemeClr val="tx1"/>
                </a:solidFill>
              </a:rPr>
              <a:t>and safe;</a:t>
            </a:r>
          </a:p>
          <a:p>
            <a:pPr marL="342900" indent="-342900" algn="l">
              <a:lnSpc>
                <a:spcPct val="200000"/>
              </a:lnSpc>
              <a:buFont typeface="Wingdings" panose="05000000000000000000" pitchFamily="2" charset="2"/>
              <a:buChar char="Ø"/>
            </a:pPr>
            <a:r>
              <a:rPr lang="sr-Latn-ME" sz="1700" dirty="0" smtClean="0">
                <a:solidFill>
                  <a:schemeClr val="tx1"/>
                </a:solidFill>
              </a:rPr>
              <a:t>Controls, </a:t>
            </a:r>
            <a:r>
              <a:rPr lang="en-US" sz="1700" dirty="0" smtClean="0">
                <a:solidFill>
                  <a:schemeClr val="tx1"/>
                </a:solidFill>
              </a:rPr>
              <a:t>reports</a:t>
            </a:r>
            <a:r>
              <a:rPr lang="en-US" sz="1700" dirty="0">
                <a:solidFill>
                  <a:schemeClr val="tx1"/>
                </a:solidFill>
              </a:rPr>
              <a:t>, procedures and functions are </a:t>
            </a:r>
            <a:r>
              <a:rPr lang="sr-Latn-ME" sz="1700" dirty="0" smtClean="0">
                <a:solidFill>
                  <a:schemeClr val="tx1"/>
                </a:solidFill>
              </a:rPr>
              <a:t>on </a:t>
            </a:r>
            <a:r>
              <a:rPr lang="en-US" sz="1700" dirty="0" smtClean="0">
                <a:solidFill>
                  <a:schemeClr val="tx1"/>
                </a:solidFill>
              </a:rPr>
              <a:t>one place</a:t>
            </a:r>
            <a:r>
              <a:rPr lang="sr-Latn-ME" sz="1700" dirty="0" smtClean="0">
                <a:solidFill>
                  <a:schemeClr val="tx1"/>
                </a:solidFill>
              </a:rPr>
              <a:t>, on server;</a:t>
            </a:r>
          </a:p>
          <a:p>
            <a:pPr marL="342900" indent="-342900" algn="l">
              <a:lnSpc>
                <a:spcPct val="200000"/>
              </a:lnSpc>
              <a:buFont typeface="Wingdings" panose="05000000000000000000" pitchFamily="2" charset="2"/>
              <a:buChar char="Ø"/>
            </a:pPr>
            <a:r>
              <a:rPr lang="en-US" sz="1700" dirty="0" smtClean="0">
                <a:solidFill>
                  <a:schemeClr val="tx1"/>
                </a:solidFill>
              </a:rPr>
              <a:t>Authentication </a:t>
            </a:r>
            <a:r>
              <a:rPr lang="en-US" sz="1700" dirty="0">
                <a:solidFill>
                  <a:schemeClr val="tx1"/>
                </a:solidFill>
              </a:rPr>
              <a:t>and authorization in the jurisdiction of Microsoft tools</a:t>
            </a:r>
            <a:r>
              <a:rPr lang="en-US" sz="1700" dirty="0" smtClean="0">
                <a:solidFill>
                  <a:schemeClr val="tx1"/>
                </a:solidFill>
              </a:rPr>
              <a:t>.</a:t>
            </a:r>
            <a:endParaRPr lang="en-US" sz="1700" dirty="0">
              <a:solidFill>
                <a:schemeClr val="tx1"/>
              </a:solidFill>
            </a:endParaRPr>
          </a:p>
          <a:p>
            <a:pPr algn="l">
              <a:lnSpc>
                <a:spcPct val="200000"/>
              </a:lnSpc>
            </a:pPr>
            <a:r>
              <a:rPr lang="en-US" sz="1700" b="1" dirty="0">
                <a:solidFill>
                  <a:schemeClr val="tx1"/>
                </a:solidFill>
              </a:rPr>
              <a:t>The main useful </a:t>
            </a:r>
            <a:r>
              <a:rPr lang="en-US" sz="1700" b="1" dirty="0" smtClean="0">
                <a:solidFill>
                  <a:schemeClr val="tx1"/>
                </a:solidFill>
              </a:rPr>
              <a:t>item:</a:t>
            </a:r>
          </a:p>
          <a:p>
            <a:pPr algn="l">
              <a:lnSpc>
                <a:spcPct val="200000"/>
              </a:lnSpc>
            </a:pPr>
            <a:r>
              <a:rPr lang="en-US" sz="1700" dirty="0">
                <a:solidFill>
                  <a:schemeClr val="tx1"/>
                </a:solidFill>
              </a:rPr>
              <a:t>The system remembers and writes every </a:t>
            </a:r>
            <a:r>
              <a:rPr lang="en-US" sz="1700" dirty="0" smtClean="0">
                <a:solidFill>
                  <a:schemeClr val="tx1"/>
                </a:solidFill>
              </a:rPr>
              <a:t>change made in application.   </a:t>
            </a:r>
          </a:p>
          <a:p>
            <a:pPr algn="l"/>
            <a:endParaRPr lang="en-US" sz="1600" dirty="0">
              <a:solidFill>
                <a:schemeClr val="tx1"/>
              </a:solidFill>
            </a:endParaRPr>
          </a:p>
          <a:p>
            <a:pPr algn="l"/>
            <a:endParaRPr lang="sr-Latn-ME" sz="1600" dirty="0" smtClean="0">
              <a:solidFill>
                <a:schemeClr val="tx1"/>
              </a:solidFill>
            </a:endParaRPr>
          </a:p>
          <a:p>
            <a:pPr marL="342900" indent="-342900" algn="l">
              <a:buFont typeface="Wingdings" panose="05000000000000000000" pitchFamily="2" charset="2"/>
              <a:buChar char="Ø"/>
            </a:pPr>
            <a:endParaRPr lang="sr-Latn-ME" sz="1600" dirty="0">
              <a:solidFill>
                <a:schemeClr val="tx1"/>
              </a:solidFill>
            </a:endParaRPr>
          </a:p>
          <a:p>
            <a:pPr marL="342900" indent="-342900" algn="l">
              <a:buFont typeface="Wingdings" panose="05000000000000000000" pitchFamily="2" charset="2"/>
              <a:buChar char="Ø"/>
            </a:pPr>
            <a:endParaRPr lang="en-US" sz="1600" dirty="0">
              <a:solidFill>
                <a:schemeClr val="tx1"/>
              </a:solidFill>
            </a:endParaRPr>
          </a:p>
        </p:txBody>
      </p:sp>
      <p:sp>
        <p:nvSpPr>
          <p:cNvPr id="26" name="Segnaposto numero diapositiva 5"/>
          <p:cNvSpPr>
            <a:spLocks noGrp="1"/>
          </p:cNvSpPr>
          <p:nvPr>
            <p:ph type="sldNum" sz="quarter" idx="4"/>
          </p:nvPr>
        </p:nvSpPr>
        <p:spPr>
          <a:prstGeom prst="rect">
            <a:avLst/>
          </a:prstGeom>
        </p:spPr>
        <p:txBody>
          <a:bodyPr vert="horz" lIns="0" tIns="0" rIns="0" bIns="0" rtlCol="0" anchor="ctr"/>
          <a:lstStyle>
            <a:lvl1pPr algn="r">
              <a:defRPr sz="1200">
                <a:solidFill>
                  <a:schemeClr val="tx1">
                    <a:tint val="75000"/>
                  </a:schemeClr>
                </a:solidFill>
              </a:defRPr>
            </a:lvl1pPr>
          </a:lstStyle>
          <a:p>
            <a:pPr algn="l"/>
            <a:fld id="{3DA7247F-7D33-B840-A308-22EB5A7430DE}" type="slidenum">
              <a:rPr lang="it-IT" smtClean="0"/>
              <a:pPr algn="l"/>
              <a:t>6</a:t>
            </a:fld>
            <a:endParaRPr lang="it-IT" dirty="0"/>
          </a:p>
        </p:txBody>
      </p:sp>
      <p:cxnSp>
        <p:nvCxnSpPr>
          <p:cNvPr id="31" name="Connettore 1 30"/>
          <p:cNvCxnSpPr/>
          <p:nvPr/>
        </p:nvCxnSpPr>
        <p:spPr>
          <a:xfrm flipH="1">
            <a:off x="-5895" y="6254131"/>
            <a:ext cx="8087858" cy="0"/>
          </a:xfrm>
          <a:prstGeom prst="line">
            <a:avLst/>
          </a:prstGeom>
          <a:ln w="31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6877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608168" y="489466"/>
            <a:ext cx="6859732" cy="307777"/>
          </a:xfrm>
          <a:prstGeom prst="rect">
            <a:avLst/>
          </a:prstGeom>
        </p:spPr>
        <p:txBody>
          <a:bodyPr wrap="square" lIns="0" tIns="0" rIns="0" bIns="0">
            <a:spAutoFit/>
          </a:bodyPr>
          <a:lstStyle/>
          <a:p>
            <a:pPr algn="ctr">
              <a:lnSpc>
                <a:spcPts val="2400"/>
              </a:lnSpc>
            </a:pPr>
            <a:r>
              <a:rPr lang="en-US" sz="2800" b="1" dirty="0"/>
              <a:t>Future plans</a:t>
            </a:r>
          </a:p>
        </p:txBody>
      </p:sp>
      <p:cxnSp>
        <p:nvCxnSpPr>
          <p:cNvPr id="13" name="Connettore 1 12"/>
          <p:cNvCxnSpPr/>
          <p:nvPr/>
        </p:nvCxnSpPr>
        <p:spPr>
          <a:xfrm flipH="1">
            <a:off x="5783050" y="363610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flipH="1">
            <a:off x="5783049" y="3293391"/>
            <a:ext cx="2079405"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Rectangle 2"/>
          <p:cNvSpPr>
            <a:spLocks noChangeArrowheads="1"/>
          </p:cNvSpPr>
          <p:nvPr/>
        </p:nvSpPr>
        <p:spPr bwMode="auto">
          <a:xfrm>
            <a:off x="0" y="120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 name="Rettangolo 2"/>
          <p:cNvSpPr/>
          <p:nvPr/>
        </p:nvSpPr>
        <p:spPr>
          <a:xfrm>
            <a:off x="1" y="2"/>
            <a:ext cx="8081963" cy="96981"/>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 name="Connettore 1 4"/>
          <p:cNvCxnSpPr/>
          <p:nvPr/>
        </p:nvCxnSpPr>
        <p:spPr>
          <a:xfrm>
            <a:off x="8208818" y="0"/>
            <a:ext cx="0" cy="6858000"/>
          </a:xfrm>
          <a:prstGeom prst="line">
            <a:avLst/>
          </a:prstGeom>
          <a:ln w="3175">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26" name="Segnaposto numero diapositiva 5"/>
          <p:cNvSpPr>
            <a:spLocks noGrp="1"/>
          </p:cNvSpPr>
          <p:nvPr>
            <p:ph type="sldNum" sz="quarter" idx="4"/>
          </p:nvPr>
        </p:nvSpPr>
        <p:spPr>
          <a:xfrm>
            <a:off x="8355137" y="6071568"/>
            <a:ext cx="311727" cy="365125"/>
          </a:xfrm>
          <a:prstGeom prst="rect">
            <a:avLst/>
          </a:prstGeom>
        </p:spPr>
        <p:txBody>
          <a:bodyPr vert="horz" lIns="0" tIns="0" rIns="0" bIns="0" rtlCol="0" anchor="ctr"/>
          <a:lstStyle>
            <a:lvl1pPr algn="r">
              <a:defRPr sz="1200">
                <a:solidFill>
                  <a:schemeClr val="tx1">
                    <a:tint val="75000"/>
                  </a:schemeClr>
                </a:solidFill>
              </a:defRPr>
            </a:lvl1pPr>
          </a:lstStyle>
          <a:p>
            <a:pPr algn="l"/>
            <a:fld id="{3DA7247F-7D33-B840-A308-22EB5A7430DE}" type="slidenum">
              <a:rPr lang="it-IT" smtClean="0"/>
              <a:pPr algn="l"/>
              <a:t>7</a:t>
            </a:fld>
            <a:endParaRPr lang="it-IT" dirty="0"/>
          </a:p>
        </p:txBody>
      </p:sp>
      <p:cxnSp>
        <p:nvCxnSpPr>
          <p:cNvPr id="31" name="Connettore 1 30"/>
          <p:cNvCxnSpPr/>
          <p:nvPr/>
        </p:nvCxnSpPr>
        <p:spPr>
          <a:xfrm flipH="1">
            <a:off x="-5895" y="6254131"/>
            <a:ext cx="8087858" cy="0"/>
          </a:xfrm>
          <a:prstGeom prst="line">
            <a:avLst/>
          </a:prstGeom>
          <a:ln w="31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716097" y="1321504"/>
            <a:ext cx="5978408" cy="244682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dirty="0"/>
              <a:t>Introducing in IST system more </a:t>
            </a:r>
            <a:r>
              <a:rPr lang="en-US" dirty="0" smtClean="0"/>
              <a:t>survey</a:t>
            </a:r>
          </a:p>
          <a:p>
            <a:pPr marL="285750" indent="-285750">
              <a:lnSpc>
                <a:spcPct val="150000"/>
              </a:lnSpc>
              <a:buFont typeface="Wingdings" panose="05000000000000000000" pitchFamily="2" charset="2"/>
              <a:buChar char="Ø"/>
            </a:pPr>
            <a:r>
              <a:rPr lang="en-US" dirty="0"/>
              <a:t>Modernize the data collection </a:t>
            </a:r>
            <a:r>
              <a:rPr lang="en-US" dirty="0" smtClean="0"/>
              <a:t>using IST</a:t>
            </a:r>
          </a:p>
          <a:p>
            <a:pPr marL="285750" indent="-285750">
              <a:lnSpc>
                <a:spcPct val="150000"/>
              </a:lnSpc>
              <a:buFont typeface="Wingdings" panose="05000000000000000000" pitchFamily="2" charset="2"/>
              <a:buChar char="Ø"/>
            </a:pPr>
            <a:r>
              <a:rPr lang="en-US" dirty="0"/>
              <a:t>Further improvement of knowledge of </a:t>
            </a:r>
            <a:r>
              <a:rPr lang="en-US" dirty="0" smtClean="0"/>
              <a:t>employees</a:t>
            </a:r>
          </a:p>
          <a:p>
            <a:endParaRPr lang="en-US" dirty="0"/>
          </a:p>
          <a:p>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p:txBody>
      </p:sp>
      <p:sp>
        <p:nvSpPr>
          <p:cNvPr id="6" name="TextBox 5"/>
          <p:cNvSpPr txBox="1"/>
          <p:nvPr/>
        </p:nvSpPr>
        <p:spPr>
          <a:xfrm>
            <a:off x="1755286" y="5430841"/>
            <a:ext cx="4868091" cy="369332"/>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t>Mutual development </a:t>
            </a:r>
            <a:r>
              <a:rPr lang="en-US" dirty="0"/>
              <a:t>of </a:t>
            </a:r>
            <a:r>
              <a:rPr lang="en-US" dirty="0" smtClean="0"/>
              <a:t>IST system</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8032" y="2988402"/>
            <a:ext cx="1720911" cy="211159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005961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US" dirty="0"/>
              <a:t>Data integration – idea for reduction of complexity </a:t>
            </a:r>
            <a:endParaRPr lang="pl-PL" dirty="0"/>
          </a:p>
        </p:txBody>
      </p:sp>
      <p:sp>
        <p:nvSpPr>
          <p:cNvPr id="5" name="Podtytuł 4"/>
          <p:cNvSpPr>
            <a:spLocks noGrp="1"/>
          </p:cNvSpPr>
          <p:nvPr>
            <p:ph type="subTitle" idx="1"/>
          </p:nvPr>
        </p:nvSpPr>
        <p:spPr/>
        <p:txBody>
          <a:bodyPr/>
          <a:lstStyle/>
          <a:p>
            <a:r>
              <a:rPr lang="en-US" dirty="0" smtClean="0"/>
              <a:t>Bojana </a:t>
            </a:r>
            <a:r>
              <a:rPr lang="en-US" dirty="0" err="1" smtClean="0"/>
              <a:t>Radevi</a:t>
            </a:r>
            <a:r>
              <a:rPr lang="sr-Latn-ME" dirty="0"/>
              <a:t>ć</a:t>
            </a:r>
            <a:r>
              <a:rPr lang="en-US" dirty="0" smtClean="0"/>
              <a:t>, </a:t>
            </a:r>
            <a:r>
              <a:rPr lang="en-US" sz="1400" dirty="0" smtClean="0"/>
              <a:t>Head of Department for national coordination of statistical source data </a:t>
            </a:r>
            <a:endParaRPr lang="sr-Latn-ME" sz="1400" dirty="0" smtClean="0"/>
          </a:p>
          <a:p>
            <a:r>
              <a:rPr lang="sr-Latn-ME" dirty="0" smtClean="0"/>
              <a:t>Natasa Saranović, </a:t>
            </a:r>
            <a:r>
              <a:rPr lang="sr-Latn-ME" sz="1400" dirty="0" smtClean="0"/>
              <a:t>Head </a:t>
            </a:r>
            <a:r>
              <a:rPr lang="en-US" sz="1400" dirty="0" smtClean="0"/>
              <a:t>Department </a:t>
            </a:r>
            <a:r>
              <a:rPr lang="en-US" sz="1400" dirty="0"/>
              <a:t>for information </a:t>
            </a:r>
            <a:r>
              <a:rPr lang="en-US" sz="1400" dirty="0" smtClean="0"/>
              <a:t>and</a:t>
            </a:r>
            <a:r>
              <a:rPr lang="sr-Latn-ME" sz="1400" dirty="0" smtClean="0"/>
              <a:t> </a:t>
            </a:r>
            <a:r>
              <a:rPr lang="en-US" sz="1400" dirty="0" smtClean="0"/>
              <a:t>communication </a:t>
            </a:r>
            <a:r>
              <a:rPr lang="en-US" sz="1400" dirty="0"/>
              <a:t>technology</a:t>
            </a:r>
            <a:endParaRPr lang="pl-PL" sz="1400" dirty="0"/>
          </a:p>
        </p:txBody>
      </p:sp>
      <p:sp>
        <p:nvSpPr>
          <p:cNvPr id="6" name="Symbol zastępczy tekstu 5"/>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1151959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889</TotalTime>
  <Words>1148</Words>
  <Application>Microsoft Office PowerPoint</Application>
  <PresentationFormat>Pokaz na ekranie (4:3)</PresentationFormat>
  <Paragraphs>139</Paragraphs>
  <Slides>8</Slides>
  <Notes>5</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Arial</vt:lpstr>
      <vt:lpstr>Calibri</vt:lpstr>
      <vt:lpstr>Calibri Light</vt:lpstr>
      <vt:lpstr>Wingdings</vt:lpstr>
      <vt:lpstr>Motyw pakietu Office</vt:lpstr>
      <vt:lpstr>Data integration – idea for reduction of complexity </vt:lpstr>
      <vt:lpstr>  About MONSTAT </vt:lpstr>
      <vt:lpstr>Concept of new statistical system of Montenegro </vt:lpstr>
      <vt:lpstr>  Before introduction of IST  (Integrated system of data processing)  </vt:lpstr>
      <vt:lpstr>Prezentacja programu PowerPoint</vt:lpstr>
      <vt:lpstr>Prezentacja programu PowerPoint</vt:lpstr>
      <vt:lpstr>Prezentacja programu PowerPoint</vt:lpstr>
      <vt:lpstr>Data integration – idea for reduction of complexity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Gawlik Ryszard</dc:creator>
  <cp:lastModifiedBy>Cembruch-Nowakowski Mariusz</cp:lastModifiedBy>
  <cp:revision>60</cp:revision>
  <dcterms:created xsi:type="dcterms:W3CDTF">2018-02-27T07:40:59Z</dcterms:created>
  <dcterms:modified xsi:type="dcterms:W3CDTF">2018-05-16T09:31:12Z</dcterms:modified>
</cp:coreProperties>
</file>