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7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7B4F4-062F-4544-A097-176A749630B4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C0071-2EF9-4BF6-A344-1E56AD66A3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32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A2DB5-776D-4695-BEAB-6FC29B98A4D8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50A6-06B1-4346-A60C-D77334274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9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2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6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2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10001"/>
            <a:ext cx="10515600" cy="1447812"/>
          </a:xfrm>
        </p:spPr>
        <p:txBody>
          <a:bodyPr>
            <a:normAutofit/>
          </a:bodyPr>
          <a:lstStyle>
            <a:lvl1pPr marL="0" indent="0" algn="just">
              <a:buNone/>
              <a:defRPr sz="1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914400" y="2329391"/>
            <a:ext cx="10515600" cy="13255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quarter" idx="10"/>
          </p:nvPr>
        </p:nvSpPr>
        <p:spPr>
          <a:xfrm>
            <a:off x="914401" y="5560483"/>
            <a:ext cx="2551289" cy="484722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l-PL" dirty="0"/>
          </a:p>
        </p:txBody>
      </p:sp>
      <p:sp>
        <p:nvSpPr>
          <p:cNvPr id="27" name="Symbol zastępczy tekstu 26"/>
          <p:cNvSpPr>
            <a:spLocks noGrp="1"/>
          </p:cNvSpPr>
          <p:nvPr>
            <p:ph type="body" sz="quarter" idx="11"/>
          </p:nvPr>
        </p:nvSpPr>
        <p:spPr>
          <a:xfrm>
            <a:off x="8523112" y="5560483"/>
            <a:ext cx="2906888" cy="48472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7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5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8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9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0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021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7D7F-A023-424B-974B-F4C0B6097A2F}" type="datetimeFigureOut">
              <a:rPr lang="pl-PL" smtClean="0"/>
              <a:t>20.06.2018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DB976-3ADC-43D2-8EDD-B92081B1DE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42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99067" y="3432716"/>
            <a:ext cx="10617200" cy="20563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Markus Baumann, Swiss Federal Statistical Office </a:t>
            </a:r>
          </a:p>
          <a:p>
            <a:pPr algn="ctr"/>
            <a:r>
              <a:rPr lang="en-US" dirty="0"/>
              <a:t>Julien </a:t>
            </a:r>
            <a:r>
              <a:rPr lang="en-US" dirty="0" err="1"/>
              <a:t>Dupont</a:t>
            </a:r>
            <a:r>
              <a:rPr lang="en-US" dirty="0"/>
              <a:t>, OECD </a:t>
            </a:r>
          </a:p>
          <a:p>
            <a:pPr algn="ctr"/>
            <a:r>
              <a:rPr lang="en-US" dirty="0"/>
              <a:t>Paula Silva, Banco de Portugal </a:t>
            </a:r>
          </a:p>
          <a:p>
            <a:pPr algn="ctr"/>
            <a:r>
              <a:rPr lang="en-US" dirty="0"/>
              <a:t>Gregorio </a:t>
            </a:r>
            <a:r>
              <a:rPr lang="en-US" dirty="0" err="1"/>
              <a:t>Guidi</a:t>
            </a:r>
            <a:r>
              <a:rPr lang="en-US" dirty="0"/>
              <a:t>, European Central Bank</a:t>
            </a:r>
          </a:p>
          <a:p>
            <a:pPr algn="ctr"/>
            <a:r>
              <a:rPr lang="en-US" dirty="0"/>
              <a:t>Gloria Martha Rubio Soto, INEGI </a:t>
            </a:r>
          </a:p>
          <a:p>
            <a:pPr algn="ctr"/>
            <a:r>
              <a:rPr lang="en-US" dirty="0" err="1"/>
              <a:t>Nesibe</a:t>
            </a:r>
            <a:r>
              <a:rPr lang="en-US" dirty="0"/>
              <a:t> Gul, Turkish Statistical Institute </a:t>
            </a:r>
          </a:p>
          <a:p>
            <a:pPr algn="ctr"/>
            <a:r>
              <a:rPr lang="en-US" dirty="0"/>
              <a:t>Marsha </a:t>
            </a:r>
            <a:r>
              <a:rPr lang="en-US" dirty="0" err="1"/>
              <a:t>Windross</a:t>
            </a:r>
            <a:r>
              <a:rPr lang="en-US" dirty="0"/>
              <a:t>, Statistical Institute of Jamaica </a:t>
            </a:r>
          </a:p>
          <a:p>
            <a:pPr algn="ctr"/>
            <a:r>
              <a:rPr lang="en-US" dirty="0"/>
              <a:t>Raquel Rose Silva </a:t>
            </a:r>
            <a:r>
              <a:rPr lang="en-US" dirty="0" err="1"/>
              <a:t>Correia</a:t>
            </a:r>
            <a:r>
              <a:rPr lang="en-US" dirty="0"/>
              <a:t>, Brazilian Institute of Geography and Statistics, IBGE</a:t>
            </a:r>
            <a:endParaRPr lang="en-US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0" y="2541058"/>
            <a:ext cx="10515600" cy="891657"/>
          </a:xfrm>
        </p:spPr>
        <p:txBody>
          <a:bodyPr>
            <a:normAutofit/>
          </a:bodyPr>
          <a:lstStyle/>
          <a:p>
            <a:pPr algn="ctr"/>
            <a:r>
              <a:rPr lang="pl-PL" b="1" dirty="0" err="1"/>
              <a:t>Speed</a:t>
            </a:r>
            <a:r>
              <a:rPr lang="pl-PL" b="1" dirty="0"/>
              <a:t> Talk </a:t>
            </a:r>
            <a:r>
              <a:rPr lang="pl-PL" b="1" dirty="0" err="1"/>
              <a:t>Session</a:t>
            </a:r>
            <a:r>
              <a:rPr lang="pl-PL" b="1" dirty="0"/>
              <a:t> </a:t>
            </a:r>
            <a:r>
              <a:rPr lang="pl-PL" b="1" dirty="0" smtClean="0"/>
              <a:t>01 - </a:t>
            </a:r>
            <a:r>
              <a:rPr lang="en-US" b="1" dirty="0"/>
              <a:t>Quality management and frameworks,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en-US" b="1" dirty="0" smtClean="0"/>
              <a:t>quality </a:t>
            </a:r>
            <a:r>
              <a:rPr lang="en-US" b="1" dirty="0"/>
              <a:t>assurance, </a:t>
            </a:r>
            <a:r>
              <a:rPr lang="en-US" b="1" dirty="0" smtClean="0"/>
              <a:t>costs</a:t>
            </a:r>
            <a:endParaRPr lang="en-US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914399" y="5489056"/>
            <a:ext cx="5762626" cy="556149"/>
          </a:xfrm>
        </p:spPr>
        <p:txBody>
          <a:bodyPr>
            <a:normAutofit/>
          </a:bodyPr>
          <a:lstStyle/>
          <a:p>
            <a:r>
              <a:rPr lang="pl-PL" b="1" dirty="0" smtClean="0"/>
              <a:t>Chair: </a:t>
            </a:r>
            <a:r>
              <a:rPr lang="pl-PL" b="1" dirty="0"/>
              <a:t>Jean-Pierre </a:t>
            </a:r>
            <a:r>
              <a:rPr lang="pl-PL" b="1" dirty="0" smtClean="0"/>
              <a:t>Poncelet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025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69</Words>
  <Application>Microsoft Office PowerPoint</Application>
  <PresentationFormat>Panoramiczny</PresentationFormat>
  <Paragraphs>10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Motyw pakietu Office</vt:lpstr>
      <vt:lpstr>Speed Talk Session 01 - Quality management and frameworks,  quality assurance, costs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Gawlik Ryszard</dc:creator>
  <cp:lastModifiedBy>Użytkownik systemu Windows</cp:lastModifiedBy>
  <cp:revision>79</cp:revision>
  <dcterms:created xsi:type="dcterms:W3CDTF">2018-02-27T07:40:59Z</dcterms:created>
  <dcterms:modified xsi:type="dcterms:W3CDTF">2018-06-20T18:41:51Z</dcterms:modified>
</cp:coreProperties>
</file>