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Mário</a:t>
            </a:r>
            <a:r>
              <a:rPr lang="en-US" dirty="0"/>
              <a:t> Lucas, Statistics Portugal </a:t>
            </a:r>
          </a:p>
          <a:p>
            <a:pPr algn="ctr"/>
            <a:r>
              <a:rPr lang="en-US" dirty="0"/>
              <a:t>Vincent </a:t>
            </a:r>
            <a:r>
              <a:rPr lang="en-US" dirty="0" err="1"/>
              <a:t>Loonis</a:t>
            </a:r>
            <a:r>
              <a:rPr lang="en-US" dirty="0"/>
              <a:t>, INSEE</a:t>
            </a:r>
          </a:p>
          <a:p>
            <a:pPr algn="ctr"/>
            <a:r>
              <a:rPr lang="en-US" dirty="0"/>
              <a:t>Adam </a:t>
            </a:r>
            <a:r>
              <a:rPr lang="en-US" dirty="0" err="1"/>
              <a:t>Wroński</a:t>
            </a:r>
            <a:r>
              <a:rPr lang="en-US" dirty="0"/>
              <a:t>, Eurostat </a:t>
            </a:r>
          </a:p>
          <a:p>
            <a:pPr algn="ctr"/>
            <a:r>
              <a:rPr lang="en-US" dirty="0"/>
              <a:t>Anna </a:t>
            </a:r>
            <a:r>
              <a:rPr lang="en-US" dirty="0" err="1"/>
              <a:t>Sławińska</a:t>
            </a:r>
            <a:r>
              <a:rPr lang="en-US" dirty="0"/>
              <a:t>, Statistics Poland</a:t>
            </a:r>
          </a:p>
          <a:p>
            <a:pPr algn="ctr"/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Piela</a:t>
            </a:r>
            <a:r>
              <a:rPr lang="en-US" dirty="0"/>
              <a:t>, Statistics Finland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8"/>
            <a:ext cx="10515600" cy="89165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40</a:t>
            </a:r>
            <a:r>
              <a:rPr lang="pl-PL" sz="2400" b="1" dirty="0" smtClean="0"/>
              <a:t> - </a:t>
            </a:r>
            <a:r>
              <a:rPr lang="en-US" b="1" dirty="0"/>
              <a:t>Better </a:t>
            </a:r>
            <a:r>
              <a:rPr lang="en-US" b="1" dirty="0" err="1"/>
              <a:t>localisation</a:t>
            </a:r>
            <a:r>
              <a:rPr lang="en-US" b="1" dirty="0"/>
              <a:t>, better </a:t>
            </a:r>
            <a:r>
              <a:rPr lang="en-US" b="1" dirty="0" smtClean="0"/>
              <a:t>quality</a:t>
            </a:r>
            <a:r>
              <a:rPr lang="pl-PL" b="1" dirty="0" smtClean="0"/>
              <a:t> </a:t>
            </a:r>
            <a:r>
              <a:rPr lang="en-US" b="1" dirty="0" smtClean="0"/>
              <a:t>–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en-US" b="1" dirty="0" smtClean="0"/>
              <a:t>the </a:t>
            </a:r>
            <a:r>
              <a:rPr lang="en-US" b="1" dirty="0"/>
              <a:t>geospatial dimension of quality in statistics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399" y="5489056"/>
            <a:ext cx="5762626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Janusz </a:t>
            </a:r>
            <a:r>
              <a:rPr lang="pl-PL" b="1" dirty="0" err="1"/>
              <a:t>Dygaszewicz</a:t>
            </a:r>
            <a:r>
              <a:rPr lang="pl-PL" b="1" dirty="0"/>
              <a:t>/</a:t>
            </a:r>
            <a:r>
              <a:rPr lang="pl-PL" b="1" dirty="0" err="1"/>
              <a:t>Julien</a:t>
            </a:r>
            <a:r>
              <a:rPr lang="pl-PL" b="1" dirty="0"/>
              <a:t> </a:t>
            </a:r>
            <a:r>
              <a:rPr lang="pl-PL" b="1" dirty="0" err="1"/>
              <a:t>Gaffuri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Q2018session40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39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40 - Better localisation, better quality – the geospatial dimension of quality in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79</cp:revision>
  <dcterms:created xsi:type="dcterms:W3CDTF">2018-02-27T07:40:59Z</dcterms:created>
  <dcterms:modified xsi:type="dcterms:W3CDTF">2018-06-21T06:32:36Z</dcterms:modified>
</cp:coreProperties>
</file>