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26.06.2018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26.06.2018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endParaRPr lang="pl-PL" smtClean="0"/>
          </a:p>
          <a:p>
            <a:pPr algn="ctr"/>
            <a:r>
              <a:rPr lang="en-US" smtClean="0"/>
              <a:t>Mohsen </a:t>
            </a:r>
            <a:r>
              <a:rPr lang="en-US" dirty="0" err="1"/>
              <a:t>Hajjej</a:t>
            </a:r>
            <a:r>
              <a:rPr lang="en-US" dirty="0"/>
              <a:t>, </a:t>
            </a:r>
            <a:r>
              <a:rPr lang="en-US" dirty="0" smtClean="0"/>
              <a:t>National Institute Of Statistics Of Tunisia </a:t>
            </a:r>
          </a:p>
          <a:p>
            <a:pPr algn="ctr"/>
            <a:r>
              <a:rPr lang="en-US" dirty="0" err="1" smtClean="0"/>
              <a:t>Duraid</a:t>
            </a:r>
            <a:r>
              <a:rPr lang="en-US" dirty="0" smtClean="0"/>
              <a:t> </a:t>
            </a:r>
            <a:r>
              <a:rPr lang="en-US" dirty="0" err="1"/>
              <a:t>Shawawreh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Department of Statistics in Jordan</a:t>
            </a:r>
          </a:p>
          <a:p>
            <a:pPr algn="ctr"/>
            <a:r>
              <a:rPr lang="en-US" dirty="0" err="1"/>
              <a:t>Daliah</a:t>
            </a:r>
            <a:r>
              <a:rPr lang="en-US" dirty="0"/>
              <a:t> </a:t>
            </a:r>
            <a:r>
              <a:rPr lang="en-US" dirty="0" err="1"/>
              <a:t>Shahin</a:t>
            </a:r>
            <a:r>
              <a:rPr lang="en-US" dirty="0"/>
              <a:t>, Palestinian Central Bureau of Statistics (PCBS) </a:t>
            </a:r>
          </a:p>
          <a:p>
            <a:pPr algn="ctr"/>
            <a:r>
              <a:rPr lang="en-US" dirty="0"/>
              <a:t>Mohamed </a:t>
            </a:r>
            <a:r>
              <a:rPr lang="en-US" dirty="0" err="1"/>
              <a:t>Salimi</a:t>
            </a:r>
            <a:r>
              <a:rPr lang="en-US" dirty="0"/>
              <a:t>, High Commission for Planning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7898" y="2541058"/>
            <a:ext cx="10698480" cy="89165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38</a:t>
            </a:r>
            <a:r>
              <a:rPr lang="pl-PL" sz="2400" b="1" dirty="0" smtClean="0"/>
              <a:t> - </a:t>
            </a:r>
            <a:r>
              <a:rPr lang="en-US" b="1" dirty="0"/>
              <a:t>The Statistics Code of Practice for the  </a:t>
            </a:r>
            <a:r>
              <a:rPr lang="en-US" b="1" dirty="0" smtClean="0"/>
              <a:t>Europe</a:t>
            </a:r>
            <a:r>
              <a:rPr lang="pl-PL" b="1" dirty="0" smtClean="0"/>
              <a:t>a</a:t>
            </a:r>
            <a:r>
              <a:rPr lang="en-US" b="1" dirty="0" smtClean="0"/>
              <a:t>n </a:t>
            </a:r>
            <a:r>
              <a:rPr lang="en-US" b="1" dirty="0" err="1"/>
              <a:t>Neighbourhood</a:t>
            </a:r>
            <a:r>
              <a:rPr lang="en-US" b="1" dirty="0"/>
              <a:t> Policy (ENP) South countries and its implementation - </a:t>
            </a:r>
            <a:r>
              <a:rPr lang="en-US" b="1" dirty="0" err="1"/>
              <a:t>exemples</a:t>
            </a:r>
            <a:r>
              <a:rPr lang="en-US" b="1" dirty="0"/>
              <a:t> and practice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 smtClean="0"/>
              <a:t>Claudia </a:t>
            </a:r>
            <a:r>
              <a:rPr lang="pl-PL" b="1" smtClean="0"/>
              <a:t>Junker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Q2018session38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69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38 - The Statistics Code of Practice for the  European Neighbourhood Policy (ENP) South countries and its implementation - exemples and practice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81</cp:revision>
  <dcterms:created xsi:type="dcterms:W3CDTF">2018-02-27T07:40:59Z</dcterms:created>
  <dcterms:modified xsi:type="dcterms:W3CDTF">2018-06-26T13:23:26Z</dcterms:modified>
</cp:coreProperties>
</file>