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15541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Giovanna </a:t>
            </a:r>
            <a:r>
              <a:rPr lang="en-US" dirty="0" err="1"/>
              <a:t>Brancato</a:t>
            </a:r>
            <a:r>
              <a:rPr lang="en-US" dirty="0"/>
              <a:t>, Italian National Institute of Statistics (ISTAT)</a:t>
            </a:r>
          </a:p>
          <a:p>
            <a:pPr algn="ctr"/>
            <a:r>
              <a:rPr lang="en-US" dirty="0" err="1"/>
              <a:t>Mátyás</a:t>
            </a:r>
            <a:r>
              <a:rPr lang="en-US" dirty="0"/>
              <a:t> </a:t>
            </a:r>
            <a:r>
              <a:rPr lang="en-US" dirty="0" err="1"/>
              <a:t>Mészáros</a:t>
            </a:r>
            <a:r>
              <a:rPr lang="en-US" dirty="0"/>
              <a:t>, Eurostat </a:t>
            </a:r>
          </a:p>
          <a:p>
            <a:pPr algn="ctr"/>
            <a:r>
              <a:rPr lang="en-US" dirty="0"/>
              <a:t>Ton de Waal, Statistics Netherlands</a:t>
            </a:r>
          </a:p>
          <a:p>
            <a:pPr algn="ctr"/>
            <a:r>
              <a:rPr lang="en-US" dirty="0"/>
              <a:t>Thomas Burg, Statistics Austria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9"/>
            <a:ext cx="10515600" cy="76940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err="1"/>
              <a:t>Session</a:t>
            </a:r>
            <a:r>
              <a:rPr lang="pl-PL" sz="2400" b="1" dirty="0"/>
              <a:t> </a:t>
            </a:r>
            <a:r>
              <a:rPr lang="pl-PL" b="1" dirty="0" smtClean="0"/>
              <a:t>37</a:t>
            </a:r>
            <a:r>
              <a:rPr lang="pl-PL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b="1" dirty="0"/>
              <a:t>Quality of multi-source data 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400" y="5489056"/>
            <a:ext cx="3924300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 err="1"/>
              <a:t>Sorina</a:t>
            </a:r>
            <a:r>
              <a:rPr lang="pl-PL" b="1" dirty="0"/>
              <a:t> </a:t>
            </a:r>
            <a:r>
              <a:rPr lang="pl-PL" b="1" dirty="0" err="1" smtClean="0"/>
              <a:t>Vâju</a:t>
            </a:r>
            <a:endParaRPr lang="pl-PL" b="1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>
          <a:xfrm>
            <a:off x="8525932" y="5489056"/>
            <a:ext cx="2904067" cy="556149"/>
          </a:xfrm>
        </p:spPr>
        <p:txBody>
          <a:bodyPr/>
          <a:lstStyle/>
          <a:p>
            <a:r>
              <a:rPr lang="pl-PL" b="1" dirty="0"/>
              <a:t>#</a:t>
            </a:r>
            <a:r>
              <a:rPr lang="pl-PL" b="1" dirty="0" smtClean="0"/>
              <a:t>Q2018session37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39</Words>
  <Application>Microsoft Office PowerPoint</Application>
  <PresentationFormat>Panoramiczny</PresentationFormat>
  <Paragraphs>7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Session 37 - Quality of multi-source data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75</cp:revision>
  <dcterms:created xsi:type="dcterms:W3CDTF">2018-02-27T07:40:59Z</dcterms:created>
  <dcterms:modified xsi:type="dcterms:W3CDTF">2018-06-20T17:08:18Z</dcterms:modified>
</cp:coreProperties>
</file>