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4" r:id="rId5"/>
    <p:sldId id="259" r:id="rId6"/>
    <p:sldId id="260" r:id="rId7"/>
    <p:sldId id="261" r:id="rId8"/>
    <p:sldId id="258" r:id="rId9"/>
  </p:sldIdLst>
  <p:sldSz cx="9144000" cy="6858000" type="screen4x3"/>
  <p:notesSz cx="6805613" cy="99441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122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Sorina Carmen </a:t>
            </a:r>
            <a:r>
              <a:rPr lang="pl-PL" dirty="0" err="1"/>
              <a:t>Vâju</a:t>
            </a:r>
            <a:r>
              <a:rPr lang="pl-PL" dirty="0"/>
              <a:t>, Eurostat, Sorina-Carmen.VAJU@ec.europa.eu</a:t>
            </a:r>
          </a:p>
          <a:p>
            <a:r>
              <a:rPr lang="pl-PL" dirty="0" err="1"/>
              <a:t>Mátyás</a:t>
            </a:r>
            <a:r>
              <a:rPr lang="pl-PL" dirty="0"/>
              <a:t> </a:t>
            </a:r>
            <a:r>
              <a:rPr lang="pl-PL" dirty="0" err="1"/>
              <a:t>Tamás</a:t>
            </a:r>
            <a:r>
              <a:rPr lang="pl-PL" dirty="0"/>
              <a:t> Mészáros, Eurostat, Matyas.MESZAROS@ec.europa.eu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Administrative data and quality - Guidelines towards better quality of administrative data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2018/06/29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Special </a:t>
            </a:r>
            <a:r>
              <a:rPr lang="pl-PL" dirty="0" err="1"/>
              <a:t>Session</a:t>
            </a:r>
            <a:r>
              <a:rPr lang="pl-PL" dirty="0"/>
              <a:t> 37</a:t>
            </a:r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Administrative data and quality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Increasing need for fast and cheap statistics</a:t>
            </a:r>
          </a:p>
          <a:p>
            <a:r>
              <a:rPr lang="en-US" sz="2400" dirty="0" smtClean="0"/>
              <a:t>Increased use of administrative data sources in statistical production</a:t>
            </a:r>
            <a:endParaRPr lang="en-US" sz="2400" dirty="0"/>
          </a:p>
          <a:p>
            <a:r>
              <a:rPr lang="en-US" sz="2400" dirty="0" smtClean="0"/>
              <a:t>2015 – Eurostat launched the ESS Vision 2020 ADMIN project </a:t>
            </a:r>
            <a:r>
              <a:rPr lang="en-GB" sz="2400" dirty="0"/>
              <a:t>to support Member States </a:t>
            </a:r>
            <a:r>
              <a:rPr lang="en-GB" sz="2400" dirty="0" smtClean="0"/>
              <a:t>in</a:t>
            </a:r>
          </a:p>
          <a:p>
            <a:pPr lvl="1"/>
            <a:r>
              <a:rPr lang="en-GB" sz="2400" dirty="0" smtClean="0"/>
              <a:t>facilitating </a:t>
            </a:r>
            <a:r>
              <a:rPr lang="en-GB" sz="2400" dirty="0"/>
              <a:t>the use of administrative </a:t>
            </a:r>
            <a:r>
              <a:rPr lang="en-GB" sz="2400" dirty="0" smtClean="0"/>
              <a:t>sources</a:t>
            </a:r>
          </a:p>
          <a:p>
            <a:pPr lvl="1"/>
            <a:r>
              <a:rPr lang="en-GB" sz="2400" dirty="0" smtClean="0"/>
              <a:t>improving </a:t>
            </a:r>
            <a:r>
              <a:rPr lang="en-GB" sz="2400" dirty="0"/>
              <a:t>the access to administrative sources </a:t>
            </a:r>
            <a:endParaRPr lang="en-GB" sz="2400" dirty="0" smtClean="0"/>
          </a:p>
          <a:p>
            <a:pPr lvl="1"/>
            <a:r>
              <a:rPr lang="en-GB" sz="2400" dirty="0" smtClean="0"/>
              <a:t>improving </a:t>
            </a:r>
            <a:r>
              <a:rPr lang="en-GB" sz="2400" dirty="0"/>
              <a:t>methodological knowledge needed for integrating administrative data in statistical </a:t>
            </a:r>
            <a:r>
              <a:rPr lang="en-GB" sz="2400" dirty="0" smtClean="0"/>
              <a:t>production</a:t>
            </a:r>
          </a:p>
          <a:p>
            <a:pPr lvl="1"/>
            <a:r>
              <a:rPr lang="en-GB" sz="2400" dirty="0" smtClean="0"/>
              <a:t>providing </a:t>
            </a:r>
            <a:r>
              <a:rPr lang="en-GB" sz="2400" dirty="0"/>
              <a:t>tools for assessing the quality of outputs based on administrative sources</a:t>
            </a:r>
          </a:p>
        </p:txBody>
      </p:sp>
    </p:spTree>
    <p:extLst>
      <p:ext uri="{BB962C8B-B14F-4D97-AF65-F5344CB8AC3E}">
        <p14:creationId xmlns:p14="http://schemas.microsoft.com/office/powerpoint/2010/main" val="34753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GB" dirty="0"/>
              <a:t>Guidelines on the use of estimation methods for the integration of administrative sources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There is a wide range of methods to integrate data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topic is very complex with large number of cases and possibilities</a:t>
            </a:r>
          </a:p>
          <a:p>
            <a:r>
              <a:rPr lang="en-GB" sz="2400" dirty="0"/>
              <a:t>Guidelines drafted to help NSIs to integrate administrative sources and to improve the quality of the different statistical outputs</a:t>
            </a:r>
            <a:endParaRPr lang="en-GB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guidelines covers the most relevant cases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753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guidelines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Follows the steps </a:t>
            </a:r>
            <a:r>
              <a:rPr lang="en-GB" sz="2400" dirty="0"/>
              <a:t>of the data integration</a:t>
            </a:r>
            <a:endParaRPr lang="en-US" sz="2400" dirty="0" smtClean="0"/>
          </a:p>
          <a:p>
            <a:pPr lvl="1"/>
            <a:r>
              <a:rPr lang="en-US" sz="2400" dirty="0" smtClean="0"/>
              <a:t>Define the purpose of using administrative data</a:t>
            </a:r>
          </a:p>
          <a:p>
            <a:pPr lvl="1"/>
            <a:r>
              <a:rPr lang="en-US" sz="2400" dirty="0" smtClean="0"/>
              <a:t>Check the data configuration </a:t>
            </a:r>
          </a:p>
          <a:p>
            <a:pPr lvl="1"/>
            <a:r>
              <a:rPr lang="en-GB" sz="2400" dirty="0"/>
              <a:t>Check the quality of the input </a:t>
            </a:r>
            <a:r>
              <a:rPr lang="en-GB" sz="2400" dirty="0" smtClean="0"/>
              <a:t>dataset</a:t>
            </a:r>
          </a:p>
          <a:p>
            <a:pPr lvl="1"/>
            <a:r>
              <a:rPr lang="en-GB" sz="2400" dirty="0"/>
              <a:t>Integrate data and check output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4753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Quality of multisource statistics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Challenges when integrating administrative sources in statistical production:</a:t>
            </a:r>
          </a:p>
          <a:p>
            <a:pPr lvl="1"/>
            <a:r>
              <a:rPr lang="en-GB" sz="2400" dirty="0"/>
              <a:t>Relevance</a:t>
            </a:r>
          </a:p>
          <a:p>
            <a:pPr lvl="1"/>
            <a:r>
              <a:rPr lang="en-GB" sz="2400" dirty="0"/>
              <a:t>Accuracy</a:t>
            </a:r>
          </a:p>
          <a:p>
            <a:pPr lvl="1"/>
            <a:r>
              <a:rPr lang="en-GB" sz="2400" dirty="0"/>
              <a:t>Timeliness</a:t>
            </a:r>
          </a:p>
          <a:p>
            <a:pPr lvl="1"/>
            <a:r>
              <a:rPr lang="en-GB" sz="2400" dirty="0"/>
              <a:t>Comparability</a:t>
            </a:r>
          </a:p>
          <a:p>
            <a:endParaRPr lang="en-GB" sz="2400" dirty="0"/>
          </a:p>
          <a:p>
            <a:r>
              <a:rPr lang="en-GB" sz="2400" dirty="0" smtClean="0"/>
              <a:t>Need to be able to check quality – ESSnet KOMUSO</a:t>
            </a:r>
          </a:p>
        </p:txBody>
      </p:sp>
    </p:spTree>
    <p:extLst>
      <p:ext uri="{BB962C8B-B14F-4D97-AF65-F5344CB8AC3E}">
        <p14:creationId xmlns:p14="http://schemas.microsoft.com/office/powerpoint/2010/main" val="1816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ESSnet KOMUSO (Quality of Multisource Statistics)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234441"/>
            <a:ext cx="7886700" cy="489542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Part of ESS Vision 2020 ADMIN</a:t>
            </a:r>
          </a:p>
          <a:p>
            <a:r>
              <a:rPr lang="en-GB" sz="2400" dirty="0" smtClean="0"/>
              <a:t>Complements work on statistical methods</a:t>
            </a:r>
          </a:p>
          <a:p>
            <a:r>
              <a:rPr lang="en-GB" sz="2400" dirty="0" smtClean="0"/>
              <a:t>2015-2018</a:t>
            </a:r>
          </a:p>
          <a:p>
            <a:endParaRPr lang="en-GB" sz="2400" dirty="0" smtClean="0"/>
          </a:p>
          <a:p>
            <a:r>
              <a:rPr lang="en-GB" sz="2400" dirty="0" smtClean="0"/>
              <a:t>High-level objectives: </a:t>
            </a:r>
          </a:p>
          <a:p>
            <a:pPr lvl="1"/>
            <a:r>
              <a:rPr lang="en-GB" sz="2400" dirty="0" smtClean="0"/>
              <a:t>Critical review of existing knowledge on quality </a:t>
            </a:r>
          </a:p>
          <a:p>
            <a:pPr lvl="1"/>
            <a:r>
              <a:rPr lang="en-GB" sz="2400" dirty="0"/>
              <a:t>N</a:t>
            </a:r>
            <a:r>
              <a:rPr lang="en-GB" sz="2400" dirty="0" smtClean="0"/>
              <a:t>ew quality indicators</a:t>
            </a:r>
          </a:p>
          <a:p>
            <a:pPr lvl="1"/>
            <a:r>
              <a:rPr lang="en-GB" sz="2400" dirty="0" smtClean="0"/>
              <a:t>Methodological framework on the quality of output</a:t>
            </a:r>
          </a:p>
          <a:p>
            <a:pPr lvl="1"/>
            <a:r>
              <a:rPr lang="en-GB" sz="2400" dirty="0" smtClean="0"/>
              <a:t>New indicators and methodological framework for the quality of frames</a:t>
            </a:r>
          </a:p>
          <a:p>
            <a:pPr lvl="1"/>
            <a:r>
              <a:rPr lang="en-GB" sz="2400" dirty="0" smtClean="0"/>
              <a:t>Recommendations for updating ESS Standard and Handbook for Quality Reports </a:t>
            </a:r>
          </a:p>
          <a:p>
            <a:pPr lvl="1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140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ESSnet KOMUSO (Quality of Multisource Statistics)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234441"/>
            <a:ext cx="7886700" cy="489542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Input quality assessment</a:t>
            </a:r>
          </a:p>
          <a:p>
            <a:pPr lvl="1"/>
            <a:r>
              <a:rPr lang="en-GB" sz="2400" dirty="0" smtClean="0"/>
              <a:t>Reviewed existing methods for assessing input quality (administrative data)</a:t>
            </a:r>
          </a:p>
          <a:p>
            <a:pPr lvl="1"/>
            <a:r>
              <a:rPr lang="en-GB" sz="2400" dirty="0" smtClean="0"/>
              <a:t>Develop checklist based on the most useful indicators</a:t>
            </a:r>
          </a:p>
          <a:p>
            <a:r>
              <a:rPr lang="en-GB" sz="2400" dirty="0" smtClean="0"/>
              <a:t>Output quality assessment </a:t>
            </a:r>
          </a:p>
          <a:p>
            <a:pPr lvl="1"/>
            <a:r>
              <a:rPr lang="en-GB" sz="2400" dirty="0" smtClean="0"/>
              <a:t>Critical review of existing knowledge on quality </a:t>
            </a:r>
          </a:p>
          <a:p>
            <a:pPr lvl="1"/>
            <a:r>
              <a:rPr lang="en-GB" sz="2400" dirty="0" smtClean="0"/>
              <a:t>Suitability testes for existing measures and indicators for output quality</a:t>
            </a:r>
          </a:p>
          <a:p>
            <a:pPr lvl="1"/>
            <a:r>
              <a:rPr lang="en-GB" sz="2400" dirty="0" smtClean="0"/>
              <a:t>On-going work: quality guidelines for integrating administrative data in statistical production + associated quality measures and indicators</a:t>
            </a:r>
          </a:p>
        </p:txBody>
      </p:sp>
    </p:spTree>
    <p:extLst>
      <p:ext uri="{BB962C8B-B14F-4D97-AF65-F5344CB8AC3E}">
        <p14:creationId xmlns:p14="http://schemas.microsoft.com/office/powerpoint/2010/main" val="148128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Administrative data and quality </a:t>
            </a:r>
            <a:r>
              <a:rPr lang="en-GB" dirty="0" smtClean="0"/>
              <a:t>- Guidelines </a:t>
            </a:r>
            <a:r>
              <a:rPr lang="en-GB" dirty="0"/>
              <a:t>towards better quality of administrative data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Sorina Carmen </a:t>
            </a:r>
            <a:r>
              <a:rPr lang="pl-PL" dirty="0" err="1"/>
              <a:t>Vâju</a:t>
            </a:r>
            <a:r>
              <a:rPr lang="pl-PL" dirty="0"/>
              <a:t>, Eurostat, Sorina-Carmen.VAJU@ec.europa.eu</a:t>
            </a:r>
          </a:p>
          <a:p>
            <a:r>
              <a:rPr lang="pl-PL" dirty="0" err="1"/>
              <a:t>Mátyás</a:t>
            </a:r>
            <a:r>
              <a:rPr lang="pl-PL" dirty="0"/>
              <a:t> </a:t>
            </a:r>
            <a:r>
              <a:rPr lang="pl-PL" dirty="0" err="1"/>
              <a:t>Tamás</a:t>
            </a:r>
            <a:r>
              <a:rPr lang="pl-PL" dirty="0"/>
              <a:t> Mészáros, Eurostat, Matyas.MESZAROS@ec.europa.eu</a:t>
            </a:r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960</TotalTime>
  <Words>387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Motyw pakietu Office</vt:lpstr>
      <vt:lpstr>Administrative data and quality - Guidelines towards better quality of administrative data</vt:lpstr>
      <vt:lpstr>1. Administrative data and quality </vt:lpstr>
      <vt:lpstr>2. Guidelines on the use of estimation methods for the integration of administrative sources</vt:lpstr>
      <vt:lpstr>Structure of the guidelines</vt:lpstr>
      <vt:lpstr>3. Quality of multisource statistics</vt:lpstr>
      <vt:lpstr>ESSnet KOMUSO (Quality of Multisource Statistics)</vt:lpstr>
      <vt:lpstr>ESSnet KOMUSO (Quality of Multisource Statistics)</vt:lpstr>
      <vt:lpstr>Administrative data and quality - Guidelines towards better quality of administrative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MÉSZÁROS Mátyás (ESTAT)</cp:lastModifiedBy>
  <cp:revision>43</cp:revision>
  <cp:lastPrinted>2018-05-30T07:37:26Z</cp:lastPrinted>
  <dcterms:created xsi:type="dcterms:W3CDTF">2018-02-27T07:40:59Z</dcterms:created>
  <dcterms:modified xsi:type="dcterms:W3CDTF">2018-05-31T05:36:20Z</dcterms:modified>
</cp:coreProperties>
</file>