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Martina Hahn, Eurostat </a:t>
            </a:r>
          </a:p>
          <a:p>
            <a:pPr algn="ctr"/>
            <a:r>
              <a:rPr lang="en-US" dirty="0"/>
              <a:t>Maja Islam, Eurostat </a:t>
            </a:r>
          </a:p>
          <a:p>
            <a:pPr algn="ctr"/>
            <a:r>
              <a:rPr lang="en-US" dirty="0"/>
              <a:t>Sarah Tucker, Office for National Statistics </a:t>
            </a:r>
          </a:p>
          <a:p>
            <a:pPr algn="ctr"/>
            <a:r>
              <a:rPr lang="en-US" dirty="0" err="1"/>
              <a:t>Giorgia</a:t>
            </a:r>
            <a:r>
              <a:rPr lang="en-US" dirty="0"/>
              <a:t> </a:t>
            </a:r>
            <a:r>
              <a:rPr lang="en-US" dirty="0" err="1"/>
              <a:t>Simeoni</a:t>
            </a:r>
            <a:r>
              <a:rPr lang="en-US" dirty="0"/>
              <a:t>, Italian National Institute of Statistics (ISTAT)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33</a:t>
            </a:r>
            <a:r>
              <a:rPr lang="pl-PL" sz="2400" b="1" dirty="0" smtClean="0"/>
              <a:t> </a:t>
            </a:r>
            <a:r>
              <a:rPr lang="pl-PL" sz="2400" b="1" dirty="0" smtClean="0"/>
              <a:t>- </a:t>
            </a:r>
            <a:r>
              <a:rPr lang="en-US" b="1" dirty="0"/>
              <a:t>Communication quality and engaging with users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Martina Hahn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Q2018session33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41</Words>
  <Application>Microsoft Office PowerPoint</Application>
  <PresentationFormat>Panoramiczny</PresentationFormat>
  <Paragraphs>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33 - Communication quality and engaging with users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Użytkownik systemu Windows</cp:lastModifiedBy>
  <cp:revision>72</cp:revision>
  <dcterms:created xsi:type="dcterms:W3CDTF">2018-02-27T07:40:59Z</dcterms:created>
  <dcterms:modified xsi:type="dcterms:W3CDTF">2018-06-20T17:02:50Z</dcterms:modified>
</cp:coreProperties>
</file>