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Default Extension="png" ContentType="image/png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6" r:id="rId2"/>
    <p:sldId id="271" r:id="rId3"/>
    <p:sldId id="260" r:id="rId4"/>
    <p:sldId id="257" r:id="rId5"/>
    <p:sldId id="273" r:id="rId6"/>
    <p:sldId id="272" r:id="rId7"/>
    <p:sldId id="262" r:id="rId8"/>
    <p:sldId id="263" r:id="rId9"/>
    <p:sldId id="267" r:id="rId10"/>
    <p:sldId id="264" r:id="rId11"/>
    <p:sldId id="269" r:id="rId12"/>
    <p:sldId id="274" r:id="rId13"/>
    <p:sldId id="258" r:id="rId1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A1B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292" autoAdjust="0"/>
  </p:normalViewPr>
  <p:slideViewPr>
    <p:cSldViewPr snapToGrid="0">
      <p:cViewPr>
        <p:scale>
          <a:sx n="102" d="100"/>
          <a:sy n="102" d="100"/>
        </p:scale>
        <p:origin x="-1884" y="-3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786" y="7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DA7964-F80D-42CA-B736-F1D99D516AC6}" type="doc">
      <dgm:prSet loTypeId="urn:microsoft.com/office/officeart/2005/8/layout/list1" loCatId="list" qsTypeId="urn:microsoft.com/office/officeart/2005/8/quickstyle/3d3" qsCatId="3D" csTypeId="urn:microsoft.com/office/officeart/2005/8/colors/accent1_1" csCatId="accent1" phldr="1"/>
      <dgm:spPr/>
      <dgm:t>
        <a:bodyPr/>
        <a:lstStyle/>
        <a:p>
          <a:endParaRPr lang="el-GR"/>
        </a:p>
      </dgm:t>
    </dgm:pt>
    <dgm:pt modelId="{EAAC6FE6-7A4C-4232-A15C-B49C02F41006}">
      <dgm:prSet phldrT="[Text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olidFill>
          <a:schemeClr val="accent5">
            <a:lumMod val="75000"/>
            <a:alpha val="86000"/>
          </a:schemeClr>
        </a:solidFill>
        <a:effectLst>
          <a:outerShdw blurRad="57150" dist="19050" dir="5400000" algn="ctr" rotWithShape="0">
            <a:schemeClr val="tx1">
              <a:alpha val="63000"/>
            </a:schemeClr>
          </a:outerShdw>
        </a:effectLst>
      </dgm:spPr>
      <dgm:t>
        <a:bodyPr/>
        <a:lstStyle/>
        <a:p>
          <a:r>
            <a:rPr lang="en-GB" dirty="0" smtClean="0">
              <a:solidFill>
                <a:schemeClr val="bg1"/>
              </a:solidFill>
            </a:rPr>
            <a:t>ESSnet BIGD  –  WP4: AIS data</a:t>
          </a:r>
          <a:endParaRPr lang="el-GR" dirty="0">
            <a:solidFill>
              <a:schemeClr val="bg1"/>
            </a:solidFill>
          </a:endParaRPr>
        </a:p>
      </dgm:t>
    </dgm:pt>
    <dgm:pt modelId="{6E0A7B89-7A86-4834-97C1-B496D4FDF230}" type="parTrans" cxnId="{B18D271E-6F79-4C59-B2D2-B4BFFFF69C51}">
      <dgm:prSet/>
      <dgm:spPr/>
      <dgm:t>
        <a:bodyPr/>
        <a:lstStyle/>
        <a:p>
          <a:endParaRPr lang="el-GR"/>
        </a:p>
      </dgm:t>
    </dgm:pt>
    <dgm:pt modelId="{E122FEF6-0671-41F4-9483-E23D70183E38}" type="sibTrans" cxnId="{B18D271E-6F79-4C59-B2D2-B4BFFFF69C51}">
      <dgm:prSet/>
      <dgm:spPr/>
      <dgm:t>
        <a:bodyPr/>
        <a:lstStyle/>
        <a:p>
          <a:endParaRPr lang="el-GR"/>
        </a:p>
      </dgm:t>
    </dgm:pt>
    <dgm:pt modelId="{2821D777-75DE-442D-AD87-A58E95C098AC}">
      <dgm:prSet phldrT="[Text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olidFill>
          <a:schemeClr val="accent5">
            <a:lumMod val="75000"/>
            <a:alpha val="86000"/>
          </a:schemeClr>
        </a:solidFill>
        <a:ln/>
        <a:effectLst>
          <a:outerShdw blurRad="57150" dist="19050" dir="5400000" algn="ctr" rotWithShape="0">
            <a:schemeClr val="tx1">
              <a:alpha val="63000"/>
            </a:schemeClr>
          </a:outerShdw>
        </a:effectLst>
      </dgm:spPr>
      <dgm:t>
        <a:bodyPr/>
        <a:lstStyle/>
        <a:p>
          <a:r>
            <a:rPr lang="en-GB" baseline="0" dirty="0" smtClean="0">
              <a:solidFill>
                <a:schemeClr val="bg1"/>
              </a:solidFill>
            </a:rPr>
            <a:t>Defining  a  ship’s  journey</a:t>
          </a:r>
          <a:endParaRPr lang="el-GR" baseline="0" dirty="0">
            <a:solidFill>
              <a:schemeClr val="bg1"/>
            </a:solidFill>
          </a:endParaRPr>
        </a:p>
      </dgm:t>
    </dgm:pt>
    <dgm:pt modelId="{53EC0F4C-20FF-4A21-A661-186CA704AA03}" type="parTrans" cxnId="{323BDB26-0B5A-4625-85D2-393BC44A9B96}">
      <dgm:prSet/>
      <dgm:spPr/>
      <dgm:t>
        <a:bodyPr/>
        <a:lstStyle/>
        <a:p>
          <a:endParaRPr lang="el-GR"/>
        </a:p>
      </dgm:t>
    </dgm:pt>
    <dgm:pt modelId="{86DB0801-4192-4CE3-93D9-0FC7ED7C672F}" type="sibTrans" cxnId="{323BDB26-0B5A-4625-85D2-393BC44A9B96}">
      <dgm:prSet/>
      <dgm:spPr/>
      <dgm:t>
        <a:bodyPr/>
        <a:lstStyle/>
        <a:p>
          <a:endParaRPr lang="el-GR"/>
        </a:p>
      </dgm:t>
    </dgm:pt>
    <dgm:pt modelId="{C89AE98C-4408-4630-BA59-8D644D97C1FE}">
      <dgm:prSet phldrT="[Text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olidFill>
          <a:schemeClr val="accent5">
            <a:lumMod val="75000"/>
            <a:alpha val="86000"/>
          </a:schemeClr>
        </a:solidFill>
        <a:ln/>
        <a:effectLst>
          <a:outerShdw blurRad="57150" dist="19050" dir="5400000" algn="ctr" rotWithShape="0">
            <a:schemeClr val="tx1">
              <a:alpha val="63000"/>
            </a:schemeClr>
          </a:outerShdw>
        </a:effectLst>
      </dgm:spPr>
      <dgm:t>
        <a:bodyPr/>
        <a:lstStyle/>
        <a:p>
          <a:r>
            <a:rPr lang="en-GB" baseline="0" dirty="0" smtClean="0">
              <a:solidFill>
                <a:schemeClr val="bg1"/>
              </a:solidFill>
            </a:rPr>
            <a:t>Sea  traffic  analysis</a:t>
          </a:r>
          <a:endParaRPr lang="el-GR" baseline="0" dirty="0">
            <a:solidFill>
              <a:schemeClr val="bg1"/>
            </a:solidFill>
          </a:endParaRPr>
        </a:p>
      </dgm:t>
    </dgm:pt>
    <dgm:pt modelId="{7C7D1EDB-0439-4497-B46A-A5DFD3072E25}" type="parTrans" cxnId="{AE23C032-DEA2-4690-8278-38728FFB8D10}">
      <dgm:prSet/>
      <dgm:spPr/>
      <dgm:t>
        <a:bodyPr/>
        <a:lstStyle/>
        <a:p>
          <a:endParaRPr lang="el-GR"/>
        </a:p>
      </dgm:t>
    </dgm:pt>
    <dgm:pt modelId="{511E46C4-3D06-4914-89C5-58A9BB7DF395}" type="sibTrans" cxnId="{AE23C032-DEA2-4690-8278-38728FFB8D10}">
      <dgm:prSet/>
      <dgm:spPr/>
      <dgm:t>
        <a:bodyPr/>
        <a:lstStyle/>
        <a:p>
          <a:endParaRPr lang="el-GR"/>
        </a:p>
      </dgm:t>
    </dgm:pt>
    <dgm:pt modelId="{E77A4D0F-4E0F-4ED8-BF78-7F33BF01B63F}">
      <dgm:prSet phldrT="[Text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olidFill>
          <a:schemeClr val="accent5">
            <a:lumMod val="75000"/>
            <a:alpha val="86000"/>
          </a:schemeClr>
        </a:solidFill>
        <a:ln/>
        <a:effectLst>
          <a:outerShdw blurRad="57150" dist="19050" dir="5400000" algn="ctr" rotWithShape="0">
            <a:schemeClr val="tx1">
              <a:alpha val="63000"/>
            </a:schemeClr>
          </a:outerShdw>
        </a:effectLst>
      </dgm:spPr>
      <dgm:t>
        <a:bodyPr/>
        <a:lstStyle/>
        <a:p>
          <a:r>
            <a:rPr lang="en-US" baseline="0" dirty="0" smtClean="0">
              <a:solidFill>
                <a:schemeClr val="bg1"/>
              </a:solidFill>
            </a:rPr>
            <a:t>Conclusions</a:t>
          </a:r>
          <a:endParaRPr lang="el-GR" baseline="0" dirty="0">
            <a:solidFill>
              <a:schemeClr val="bg1"/>
            </a:solidFill>
          </a:endParaRPr>
        </a:p>
      </dgm:t>
    </dgm:pt>
    <dgm:pt modelId="{D4DDCEAC-C2B7-4AE8-BB83-652F6A2895D0}" type="parTrans" cxnId="{C6C4FF5E-57BF-46D1-A4EE-0E6D13EFFE7F}">
      <dgm:prSet/>
      <dgm:spPr/>
      <dgm:t>
        <a:bodyPr/>
        <a:lstStyle/>
        <a:p>
          <a:endParaRPr lang="el-GR"/>
        </a:p>
      </dgm:t>
    </dgm:pt>
    <dgm:pt modelId="{DC918E96-36D9-4AE8-AB29-C7EAD5CEC069}" type="sibTrans" cxnId="{C6C4FF5E-57BF-46D1-A4EE-0E6D13EFFE7F}">
      <dgm:prSet/>
      <dgm:spPr/>
      <dgm:t>
        <a:bodyPr/>
        <a:lstStyle/>
        <a:p>
          <a:endParaRPr lang="el-GR"/>
        </a:p>
      </dgm:t>
    </dgm:pt>
    <dgm:pt modelId="{6D73EC6D-9EB2-4F3F-B4E6-79994BAC3239}">
      <dgm:prSet phldrT="[Text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olidFill>
          <a:schemeClr val="accent5">
            <a:lumMod val="75000"/>
            <a:alpha val="86000"/>
          </a:schemeClr>
        </a:solidFill>
        <a:ln/>
        <a:effectLst>
          <a:outerShdw blurRad="57150" dist="19050" dir="5400000" algn="ctr" rotWithShape="0">
            <a:schemeClr val="tx1">
              <a:alpha val="63000"/>
            </a:schemeClr>
          </a:outerShdw>
        </a:effectLst>
      </dgm:spPr>
      <dgm:t>
        <a:bodyPr/>
        <a:lstStyle/>
        <a:p>
          <a:r>
            <a:rPr lang="en-US" baseline="0" dirty="0" smtClean="0">
              <a:solidFill>
                <a:schemeClr val="bg1"/>
              </a:solidFill>
            </a:rPr>
            <a:t>AIS  data  –  Quality aspects</a:t>
          </a:r>
          <a:endParaRPr lang="el-GR" baseline="0" dirty="0">
            <a:solidFill>
              <a:schemeClr val="bg1"/>
            </a:solidFill>
          </a:endParaRPr>
        </a:p>
      </dgm:t>
    </dgm:pt>
    <dgm:pt modelId="{89CF4A4B-3594-4014-B7B0-CF81817EA819}" type="parTrans" cxnId="{8CC1634C-9BA6-417F-BE71-7574367EDAAD}">
      <dgm:prSet/>
      <dgm:spPr/>
      <dgm:t>
        <a:bodyPr/>
        <a:lstStyle/>
        <a:p>
          <a:endParaRPr lang="el-GR"/>
        </a:p>
      </dgm:t>
    </dgm:pt>
    <dgm:pt modelId="{BEFA0697-E984-4B2F-816D-0F2DEDE34FFF}" type="sibTrans" cxnId="{8CC1634C-9BA6-417F-BE71-7574367EDAAD}">
      <dgm:prSet/>
      <dgm:spPr/>
      <dgm:t>
        <a:bodyPr/>
        <a:lstStyle/>
        <a:p>
          <a:endParaRPr lang="el-GR"/>
        </a:p>
      </dgm:t>
    </dgm:pt>
    <dgm:pt modelId="{910A14B0-82BB-402A-9C3C-B9F26FF3A723}" type="pres">
      <dgm:prSet presAssocID="{8ADA7964-F80D-42CA-B736-F1D99D516AC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9B9A69DD-BBC5-4F42-B822-57F62EEC9A96}" type="pres">
      <dgm:prSet presAssocID="{EAAC6FE6-7A4C-4232-A15C-B49C02F41006}" presName="parentLin" presStyleCnt="0"/>
      <dgm:spPr/>
    </dgm:pt>
    <dgm:pt modelId="{E7FFAC71-9799-42FE-BA3E-F1846DBBDB0C}" type="pres">
      <dgm:prSet presAssocID="{EAAC6FE6-7A4C-4232-A15C-B49C02F41006}" presName="parentLeftMargin" presStyleLbl="node1" presStyleIdx="0" presStyleCnt="5"/>
      <dgm:spPr/>
      <dgm:t>
        <a:bodyPr/>
        <a:lstStyle/>
        <a:p>
          <a:endParaRPr lang="el-GR"/>
        </a:p>
      </dgm:t>
    </dgm:pt>
    <dgm:pt modelId="{F0AF12DA-4E2D-42FC-AD5C-AC8A6F2F3276}" type="pres">
      <dgm:prSet presAssocID="{EAAC6FE6-7A4C-4232-A15C-B49C02F41006}" presName="parentText" presStyleLbl="node1" presStyleIdx="0" presStyleCnt="5" custLinFactNeighborY="5078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263C52F-8607-4C22-81B9-33C81E5C0983}" type="pres">
      <dgm:prSet presAssocID="{EAAC6FE6-7A4C-4232-A15C-B49C02F41006}" presName="negativeSpace" presStyleCnt="0"/>
      <dgm:spPr/>
    </dgm:pt>
    <dgm:pt modelId="{17846939-21A1-419B-9056-B673B26482D5}" type="pres">
      <dgm:prSet presAssocID="{EAAC6FE6-7A4C-4232-A15C-B49C02F41006}" presName="childText" presStyleLbl="conFgAcc1" presStyleIdx="0" presStyleCnt="5" custScaleX="86477">
        <dgm:presLayoutVars>
          <dgm:bulletEnabled val="1"/>
        </dgm:presLayoutVars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ln>
          <a:solidFill>
            <a:schemeClr val="accent3"/>
          </a:solidFill>
        </a:ln>
      </dgm:spPr>
      <dgm:t>
        <a:bodyPr/>
        <a:lstStyle/>
        <a:p>
          <a:endParaRPr lang="el-GR"/>
        </a:p>
      </dgm:t>
    </dgm:pt>
    <dgm:pt modelId="{47C03A35-41D1-4FD4-ABA9-48DC92782AE6}" type="pres">
      <dgm:prSet presAssocID="{E122FEF6-0671-41F4-9483-E23D70183E38}" presName="spaceBetweenRectangles" presStyleCnt="0"/>
      <dgm:spPr/>
    </dgm:pt>
    <dgm:pt modelId="{088C675A-E25B-4308-B4D8-8EC132036A24}" type="pres">
      <dgm:prSet presAssocID="{6D73EC6D-9EB2-4F3F-B4E6-79994BAC3239}" presName="parentLin" presStyleCnt="0"/>
      <dgm:spPr/>
    </dgm:pt>
    <dgm:pt modelId="{8EE4EBED-6094-4107-AB2E-CBD35B768EA2}" type="pres">
      <dgm:prSet presAssocID="{6D73EC6D-9EB2-4F3F-B4E6-79994BAC3239}" presName="parentLeftMargin" presStyleLbl="node1" presStyleIdx="0" presStyleCnt="5"/>
      <dgm:spPr/>
      <dgm:t>
        <a:bodyPr/>
        <a:lstStyle/>
        <a:p>
          <a:endParaRPr lang="el-GR"/>
        </a:p>
      </dgm:t>
    </dgm:pt>
    <dgm:pt modelId="{91A1C08A-9A9A-4C4E-BF94-2B1005E314D8}" type="pres">
      <dgm:prSet presAssocID="{6D73EC6D-9EB2-4F3F-B4E6-79994BAC3239}" presName="parentText" presStyleLbl="node1" presStyleIdx="1" presStyleCnt="5" custLinFactNeighborY="5078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57BF522-0774-4744-8FDD-697A7AB8CCDB}" type="pres">
      <dgm:prSet presAssocID="{6D73EC6D-9EB2-4F3F-B4E6-79994BAC3239}" presName="negativeSpace" presStyleCnt="0"/>
      <dgm:spPr/>
    </dgm:pt>
    <dgm:pt modelId="{010DA977-0879-4014-8EBA-D92B6E7A654D}" type="pres">
      <dgm:prSet presAssocID="{6D73EC6D-9EB2-4F3F-B4E6-79994BAC3239}" presName="childText" presStyleLbl="conFgAcc1" presStyleIdx="1" presStyleCnt="5" custScaleX="86512">
        <dgm:presLayoutVars>
          <dgm:bulletEnabled val="1"/>
        </dgm:presLayoutVars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endParaRPr lang="el-GR"/>
        </a:p>
      </dgm:t>
    </dgm:pt>
    <dgm:pt modelId="{866AF8D5-7562-4924-ADD6-E84961267777}" type="pres">
      <dgm:prSet presAssocID="{BEFA0697-E984-4B2F-816D-0F2DEDE34FFF}" presName="spaceBetweenRectangles" presStyleCnt="0"/>
      <dgm:spPr/>
    </dgm:pt>
    <dgm:pt modelId="{CFAC552A-CD1A-484D-8899-08C412848A35}" type="pres">
      <dgm:prSet presAssocID="{2821D777-75DE-442D-AD87-A58E95C098AC}" presName="parentLin" presStyleCnt="0"/>
      <dgm:spPr/>
    </dgm:pt>
    <dgm:pt modelId="{BC23DE65-A26C-47DA-B8AA-EBBA94BFE254}" type="pres">
      <dgm:prSet presAssocID="{2821D777-75DE-442D-AD87-A58E95C098AC}" presName="parentLeftMargin" presStyleLbl="node1" presStyleIdx="1" presStyleCnt="5"/>
      <dgm:spPr/>
      <dgm:t>
        <a:bodyPr/>
        <a:lstStyle/>
        <a:p>
          <a:endParaRPr lang="el-GR"/>
        </a:p>
      </dgm:t>
    </dgm:pt>
    <dgm:pt modelId="{AEDD39CA-AB35-4983-AEE0-550594E88598}" type="pres">
      <dgm:prSet presAssocID="{2821D777-75DE-442D-AD87-A58E95C098AC}" presName="parentText" presStyleLbl="node1" presStyleIdx="2" presStyleCnt="5" custLinFactNeighborY="5078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D887BD6-58EC-4E89-BFD3-3E9BB6424774}" type="pres">
      <dgm:prSet presAssocID="{2821D777-75DE-442D-AD87-A58E95C098AC}" presName="negativeSpace" presStyleCnt="0"/>
      <dgm:spPr/>
    </dgm:pt>
    <dgm:pt modelId="{82D67205-0094-414A-8B9C-4536130A4E04}" type="pres">
      <dgm:prSet presAssocID="{2821D777-75DE-442D-AD87-A58E95C098AC}" presName="childText" presStyleLbl="conFgAcc1" presStyleIdx="2" presStyleCnt="5" custScaleX="86382">
        <dgm:presLayoutVars>
          <dgm:bulletEnabled val="1"/>
        </dgm:presLayoutVars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endParaRPr lang="el-GR"/>
        </a:p>
      </dgm:t>
    </dgm:pt>
    <dgm:pt modelId="{6DC20EFD-4DE0-44FE-9949-EC96F7660DE0}" type="pres">
      <dgm:prSet presAssocID="{86DB0801-4192-4CE3-93D9-0FC7ED7C672F}" presName="spaceBetweenRectangles" presStyleCnt="0"/>
      <dgm:spPr/>
    </dgm:pt>
    <dgm:pt modelId="{91CB93CE-D6A2-491E-8945-EB4518A74904}" type="pres">
      <dgm:prSet presAssocID="{C89AE98C-4408-4630-BA59-8D644D97C1FE}" presName="parentLin" presStyleCnt="0"/>
      <dgm:spPr/>
    </dgm:pt>
    <dgm:pt modelId="{23BF9027-1FD0-4CD1-B4A0-8F8B7BD35C3E}" type="pres">
      <dgm:prSet presAssocID="{C89AE98C-4408-4630-BA59-8D644D97C1FE}" presName="parentLeftMargin" presStyleLbl="node1" presStyleIdx="2" presStyleCnt="5"/>
      <dgm:spPr/>
      <dgm:t>
        <a:bodyPr/>
        <a:lstStyle/>
        <a:p>
          <a:endParaRPr lang="el-GR"/>
        </a:p>
      </dgm:t>
    </dgm:pt>
    <dgm:pt modelId="{8037A49F-7ACB-4E24-8F0E-085236018FA2}" type="pres">
      <dgm:prSet presAssocID="{C89AE98C-4408-4630-BA59-8D644D97C1FE}" presName="parentText" presStyleLbl="node1" presStyleIdx="3" presStyleCnt="5" custLinFactNeighborY="5078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2EBE611-DB6A-4F6A-9D3E-37184C04A984}" type="pres">
      <dgm:prSet presAssocID="{C89AE98C-4408-4630-BA59-8D644D97C1FE}" presName="negativeSpace" presStyleCnt="0"/>
      <dgm:spPr/>
    </dgm:pt>
    <dgm:pt modelId="{2EFA9026-71F6-452D-8870-8A20B5C02B8F}" type="pres">
      <dgm:prSet presAssocID="{C89AE98C-4408-4630-BA59-8D644D97C1FE}" presName="childText" presStyleLbl="conFgAcc1" presStyleIdx="3" presStyleCnt="5" custScaleX="86163">
        <dgm:presLayoutVars>
          <dgm:bulletEnabled val="1"/>
        </dgm:presLayoutVars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endParaRPr lang="el-GR"/>
        </a:p>
      </dgm:t>
    </dgm:pt>
    <dgm:pt modelId="{08CC40DC-91A4-40EE-9C92-97F79CB7AD7F}" type="pres">
      <dgm:prSet presAssocID="{511E46C4-3D06-4914-89C5-58A9BB7DF395}" presName="spaceBetweenRectangles" presStyleCnt="0"/>
      <dgm:spPr/>
    </dgm:pt>
    <dgm:pt modelId="{864EE3B9-0B4F-480D-B2D5-900EDCBC557E}" type="pres">
      <dgm:prSet presAssocID="{E77A4D0F-4E0F-4ED8-BF78-7F33BF01B63F}" presName="parentLin" presStyleCnt="0"/>
      <dgm:spPr/>
    </dgm:pt>
    <dgm:pt modelId="{EE686572-BF49-477D-B09A-671196985641}" type="pres">
      <dgm:prSet presAssocID="{E77A4D0F-4E0F-4ED8-BF78-7F33BF01B63F}" presName="parentLeftMargin" presStyleLbl="node1" presStyleIdx="3" presStyleCnt="5"/>
      <dgm:spPr/>
      <dgm:t>
        <a:bodyPr/>
        <a:lstStyle/>
        <a:p>
          <a:endParaRPr lang="el-GR"/>
        </a:p>
      </dgm:t>
    </dgm:pt>
    <dgm:pt modelId="{BC97885E-4AC9-4441-8A98-2700B194D05E}" type="pres">
      <dgm:prSet presAssocID="{E77A4D0F-4E0F-4ED8-BF78-7F33BF01B63F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25FBBFA-1A3D-49FF-A6E8-083B45BF9388}" type="pres">
      <dgm:prSet presAssocID="{E77A4D0F-4E0F-4ED8-BF78-7F33BF01B63F}" presName="negativeSpace" presStyleCnt="0"/>
      <dgm:spPr/>
    </dgm:pt>
    <dgm:pt modelId="{CE25790B-54D2-44B1-AF35-40DC1371282B}" type="pres">
      <dgm:prSet presAssocID="{E77A4D0F-4E0F-4ED8-BF78-7F33BF01B63F}" presName="childText" presStyleLbl="conFgAcc1" presStyleIdx="4" presStyleCnt="5" custScaleX="86169">
        <dgm:presLayoutVars>
          <dgm:bulletEnabled val="1"/>
        </dgm:presLayoutVars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endParaRPr lang="el-GR"/>
        </a:p>
      </dgm:t>
    </dgm:pt>
  </dgm:ptLst>
  <dgm:cxnLst>
    <dgm:cxn modelId="{6E3AC77B-4C15-4A9C-A8C1-A6D7E24DC366}" type="presOf" srcId="{6D73EC6D-9EB2-4F3F-B4E6-79994BAC3239}" destId="{8EE4EBED-6094-4107-AB2E-CBD35B768EA2}" srcOrd="0" destOrd="0" presId="urn:microsoft.com/office/officeart/2005/8/layout/list1"/>
    <dgm:cxn modelId="{C712D47B-45BB-434D-B0E1-61CB3F534D7F}" type="presOf" srcId="{C89AE98C-4408-4630-BA59-8D644D97C1FE}" destId="{8037A49F-7ACB-4E24-8F0E-085236018FA2}" srcOrd="1" destOrd="0" presId="urn:microsoft.com/office/officeart/2005/8/layout/list1"/>
    <dgm:cxn modelId="{380FEF42-2D9B-4F92-9900-D3C9F8D551D9}" type="presOf" srcId="{2821D777-75DE-442D-AD87-A58E95C098AC}" destId="{AEDD39CA-AB35-4983-AEE0-550594E88598}" srcOrd="1" destOrd="0" presId="urn:microsoft.com/office/officeart/2005/8/layout/list1"/>
    <dgm:cxn modelId="{5A001012-D307-482B-AD04-D1D42402BBBB}" type="presOf" srcId="{EAAC6FE6-7A4C-4232-A15C-B49C02F41006}" destId="{E7FFAC71-9799-42FE-BA3E-F1846DBBDB0C}" srcOrd="0" destOrd="0" presId="urn:microsoft.com/office/officeart/2005/8/layout/list1"/>
    <dgm:cxn modelId="{E6A5E858-18A8-4782-BBAE-505AFE8AB3DF}" type="presOf" srcId="{E77A4D0F-4E0F-4ED8-BF78-7F33BF01B63F}" destId="{EE686572-BF49-477D-B09A-671196985641}" srcOrd="0" destOrd="0" presId="urn:microsoft.com/office/officeart/2005/8/layout/list1"/>
    <dgm:cxn modelId="{C6C4FF5E-57BF-46D1-A4EE-0E6D13EFFE7F}" srcId="{8ADA7964-F80D-42CA-B736-F1D99D516AC6}" destId="{E77A4D0F-4E0F-4ED8-BF78-7F33BF01B63F}" srcOrd="4" destOrd="0" parTransId="{D4DDCEAC-C2B7-4AE8-BB83-652F6A2895D0}" sibTransId="{DC918E96-36D9-4AE8-AB29-C7EAD5CEC069}"/>
    <dgm:cxn modelId="{9F266FDF-8685-4C25-972F-2EC178DDC5C3}" type="presOf" srcId="{EAAC6FE6-7A4C-4232-A15C-B49C02F41006}" destId="{F0AF12DA-4E2D-42FC-AD5C-AC8A6F2F3276}" srcOrd="1" destOrd="0" presId="urn:microsoft.com/office/officeart/2005/8/layout/list1"/>
    <dgm:cxn modelId="{8CC1634C-9BA6-417F-BE71-7574367EDAAD}" srcId="{8ADA7964-F80D-42CA-B736-F1D99D516AC6}" destId="{6D73EC6D-9EB2-4F3F-B4E6-79994BAC3239}" srcOrd="1" destOrd="0" parTransId="{89CF4A4B-3594-4014-B7B0-CF81817EA819}" sibTransId="{BEFA0697-E984-4B2F-816D-0F2DEDE34FFF}"/>
    <dgm:cxn modelId="{AE23C032-DEA2-4690-8278-38728FFB8D10}" srcId="{8ADA7964-F80D-42CA-B736-F1D99D516AC6}" destId="{C89AE98C-4408-4630-BA59-8D644D97C1FE}" srcOrd="3" destOrd="0" parTransId="{7C7D1EDB-0439-4497-B46A-A5DFD3072E25}" sibTransId="{511E46C4-3D06-4914-89C5-58A9BB7DF395}"/>
    <dgm:cxn modelId="{128C8048-FDD6-4B92-8703-5EDAFEBF1C25}" type="presOf" srcId="{E77A4D0F-4E0F-4ED8-BF78-7F33BF01B63F}" destId="{BC97885E-4AC9-4441-8A98-2700B194D05E}" srcOrd="1" destOrd="0" presId="urn:microsoft.com/office/officeart/2005/8/layout/list1"/>
    <dgm:cxn modelId="{39165862-A86D-4B26-A87A-7477825E5C72}" type="presOf" srcId="{C89AE98C-4408-4630-BA59-8D644D97C1FE}" destId="{23BF9027-1FD0-4CD1-B4A0-8F8B7BD35C3E}" srcOrd="0" destOrd="0" presId="urn:microsoft.com/office/officeart/2005/8/layout/list1"/>
    <dgm:cxn modelId="{DF38F0BE-FA2D-4BD8-8129-D11CDC3C067D}" type="presOf" srcId="{6D73EC6D-9EB2-4F3F-B4E6-79994BAC3239}" destId="{91A1C08A-9A9A-4C4E-BF94-2B1005E314D8}" srcOrd="1" destOrd="0" presId="urn:microsoft.com/office/officeart/2005/8/layout/list1"/>
    <dgm:cxn modelId="{323BDB26-0B5A-4625-85D2-393BC44A9B96}" srcId="{8ADA7964-F80D-42CA-B736-F1D99D516AC6}" destId="{2821D777-75DE-442D-AD87-A58E95C098AC}" srcOrd="2" destOrd="0" parTransId="{53EC0F4C-20FF-4A21-A661-186CA704AA03}" sibTransId="{86DB0801-4192-4CE3-93D9-0FC7ED7C672F}"/>
    <dgm:cxn modelId="{459422A3-679B-473B-9EE3-B1BE4C6C8A09}" type="presOf" srcId="{8ADA7964-F80D-42CA-B736-F1D99D516AC6}" destId="{910A14B0-82BB-402A-9C3C-B9F26FF3A723}" srcOrd="0" destOrd="0" presId="urn:microsoft.com/office/officeart/2005/8/layout/list1"/>
    <dgm:cxn modelId="{B18D271E-6F79-4C59-B2D2-B4BFFFF69C51}" srcId="{8ADA7964-F80D-42CA-B736-F1D99D516AC6}" destId="{EAAC6FE6-7A4C-4232-A15C-B49C02F41006}" srcOrd="0" destOrd="0" parTransId="{6E0A7B89-7A86-4834-97C1-B496D4FDF230}" sibTransId="{E122FEF6-0671-41F4-9483-E23D70183E38}"/>
    <dgm:cxn modelId="{C382A26D-AAD0-4335-99A3-679D16BD6D73}" type="presOf" srcId="{2821D777-75DE-442D-AD87-A58E95C098AC}" destId="{BC23DE65-A26C-47DA-B8AA-EBBA94BFE254}" srcOrd="0" destOrd="0" presId="urn:microsoft.com/office/officeart/2005/8/layout/list1"/>
    <dgm:cxn modelId="{4C3D2C01-67A0-423A-9923-05E969941889}" type="presParOf" srcId="{910A14B0-82BB-402A-9C3C-B9F26FF3A723}" destId="{9B9A69DD-BBC5-4F42-B822-57F62EEC9A96}" srcOrd="0" destOrd="0" presId="urn:microsoft.com/office/officeart/2005/8/layout/list1"/>
    <dgm:cxn modelId="{7BE0E5F9-5CDE-4CDC-9AA1-44C7B5B7D740}" type="presParOf" srcId="{9B9A69DD-BBC5-4F42-B822-57F62EEC9A96}" destId="{E7FFAC71-9799-42FE-BA3E-F1846DBBDB0C}" srcOrd="0" destOrd="0" presId="urn:microsoft.com/office/officeart/2005/8/layout/list1"/>
    <dgm:cxn modelId="{9A97CC19-77C5-4AE5-B921-2C803C9870F2}" type="presParOf" srcId="{9B9A69DD-BBC5-4F42-B822-57F62EEC9A96}" destId="{F0AF12DA-4E2D-42FC-AD5C-AC8A6F2F3276}" srcOrd="1" destOrd="0" presId="urn:microsoft.com/office/officeart/2005/8/layout/list1"/>
    <dgm:cxn modelId="{B2458254-39D3-42F3-808E-BEA2BB3CE8C9}" type="presParOf" srcId="{910A14B0-82BB-402A-9C3C-B9F26FF3A723}" destId="{1263C52F-8607-4C22-81B9-33C81E5C0983}" srcOrd="1" destOrd="0" presId="urn:microsoft.com/office/officeart/2005/8/layout/list1"/>
    <dgm:cxn modelId="{DACF74C0-A05D-435E-8523-9517BA7EC1F1}" type="presParOf" srcId="{910A14B0-82BB-402A-9C3C-B9F26FF3A723}" destId="{17846939-21A1-419B-9056-B673B26482D5}" srcOrd="2" destOrd="0" presId="urn:microsoft.com/office/officeart/2005/8/layout/list1"/>
    <dgm:cxn modelId="{00B530F7-7EDB-44D7-B98C-D71A6676F02D}" type="presParOf" srcId="{910A14B0-82BB-402A-9C3C-B9F26FF3A723}" destId="{47C03A35-41D1-4FD4-ABA9-48DC92782AE6}" srcOrd="3" destOrd="0" presId="urn:microsoft.com/office/officeart/2005/8/layout/list1"/>
    <dgm:cxn modelId="{A61F104D-9129-4002-9ED5-F49877F3A19F}" type="presParOf" srcId="{910A14B0-82BB-402A-9C3C-B9F26FF3A723}" destId="{088C675A-E25B-4308-B4D8-8EC132036A24}" srcOrd="4" destOrd="0" presId="urn:microsoft.com/office/officeart/2005/8/layout/list1"/>
    <dgm:cxn modelId="{5EF5DD27-D5F7-4DD4-9B21-BEABB5471DFF}" type="presParOf" srcId="{088C675A-E25B-4308-B4D8-8EC132036A24}" destId="{8EE4EBED-6094-4107-AB2E-CBD35B768EA2}" srcOrd="0" destOrd="0" presId="urn:microsoft.com/office/officeart/2005/8/layout/list1"/>
    <dgm:cxn modelId="{B2457C3E-B4DD-470F-8B4F-EF4CD84A98AF}" type="presParOf" srcId="{088C675A-E25B-4308-B4D8-8EC132036A24}" destId="{91A1C08A-9A9A-4C4E-BF94-2B1005E314D8}" srcOrd="1" destOrd="0" presId="urn:microsoft.com/office/officeart/2005/8/layout/list1"/>
    <dgm:cxn modelId="{3064A2EB-62FB-476E-858C-271C3D17B39C}" type="presParOf" srcId="{910A14B0-82BB-402A-9C3C-B9F26FF3A723}" destId="{957BF522-0774-4744-8FDD-697A7AB8CCDB}" srcOrd="5" destOrd="0" presId="urn:microsoft.com/office/officeart/2005/8/layout/list1"/>
    <dgm:cxn modelId="{6252A935-333C-4821-BF5F-31386E1E1EC9}" type="presParOf" srcId="{910A14B0-82BB-402A-9C3C-B9F26FF3A723}" destId="{010DA977-0879-4014-8EBA-D92B6E7A654D}" srcOrd="6" destOrd="0" presId="urn:microsoft.com/office/officeart/2005/8/layout/list1"/>
    <dgm:cxn modelId="{781D6B56-E2C8-46EA-AAA1-885B25B062ED}" type="presParOf" srcId="{910A14B0-82BB-402A-9C3C-B9F26FF3A723}" destId="{866AF8D5-7562-4924-ADD6-E84961267777}" srcOrd="7" destOrd="0" presId="urn:microsoft.com/office/officeart/2005/8/layout/list1"/>
    <dgm:cxn modelId="{6A4BEBA9-0015-4C42-8579-E04EDB8C9372}" type="presParOf" srcId="{910A14B0-82BB-402A-9C3C-B9F26FF3A723}" destId="{CFAC552A-CD1A-484D-8899-08C412848A35}" srcOrd="8" destOrd="0" presId="urn:microsoft.com/office/officeart/2005/8/layout/list1"/>
    <dgm:cxn modelId="{E277FB09-CB57-4074-9D18-F6527A83AB86}" type="presParOf" srcId="{CFAC552A-CD1A-484D-8899-08C412848A35}" destId="{BC23DE65-A26C-47DA-B8AA-EBBA94BFE254}" srcOrd="0" destOrd="0" presId="urn:microsoft.com/office/officeart/2005/8/layout/list1"/>
    <dgm:cxn modelId="{9DCCC824-4852-46C9-9E16-33E880D99DB9}" type="presParOf" srcId="{CFAC552A-CD1A-484D-8899-08C412848A35}" destId="{AEDD39CA-AB35-4983-AEE0-550594E88598}" srcOrd="1" destOrd="0" presId="urn:microsoft.com/office/officeart/2005/8/layout/list1"/>
    <dgm:cxn modelId="{488F530B-8D79-4A91-8172-1E941E194AED}" type="presParOf" srcId="{910A14B0-82BB-402A-9C3C-B9F26FF3A723}" destId="{FD887BD6-58EC-4E89-BFD3-3E9BB6424774}" srcOrd="9" destOrd="0" presId="urn:microsoft.com/office/officeart/2005/8/layout/list1"/>
    <dgm:cxn modelId="{8D6D5960-F896-423F-A91C-B7D89356B9EE}" type="presParOf" srcId="{910A14B0-82BB-402A-9C3C-B9F26FF3A723}" destId="{82D67205-0094-414A-8B9C-4536130A4E04}" srcOrd="10" destOrd="0" presId="urn:microsoft.com/office/officeart/2005/8/layout/list1"/>
    <dgm:cxn modelId="{E6E02AFF-C4F5-4E8A-BA56-4E9CA3648188}" type="presParOf" srcId="{910A14B0-82BB-402A-9C3C-B9F26FF3A723}" destId="{6DC20EFD-4DE0-44FE-9949-EC96F7660DE0}" srcOrd="11" destOrd="0" presId="urn:microsoft.com/office/officeart/2005/8/layout/list1"/>
    <dgm:cxn modelId="{4557A401-E4F1-4D2F-8397-CCFE2E482A7E}" type="presParOf" srcId="{910A14B0-82BB-402A-9C3C-B9F26FF3A723}" destId="{91CB93CE-D6A2-491E-8945-EB4518A74904}" srcOrd="12" destOrd="0" presId="urn:microsoft.com/office/officeart/2005/8/layout/list1"/>
    <dgm:cxn modelId="{BA8EB62A-23E4-479C-AE79-B37ABA3CD2C4}" type="presParOf" srcId="{91CB93CE-D6A2-491E-8945-EB4518A74904}" destId="{23BF9027-1FD0-4CD1-B4A0-8F8B7BD35C3E}" srcOrd="0" destOrd="0" presId="urn:microsoft.com/office/officeart/2005/8/layout/list1"/>
    <dgm:cxn modelId="{25DC9C41-D089-4AC6-95CB-B1BA4C7EF4A6}" type="presParOf" srcId="{91CB93CE-D6A2-491E-8945-EB4518A74904}" destId="{8037A49F-7ACB-4E24-8F0E-085236018FA2}" srcOrd="1" destOrd="0" presId="urn:microsoft.com/office/officeart/2005/8/layout/list1"/>
    <dgm:cxn modelId="{DF63CA2B-1F88-4DF6-AD23-DCB3E42C1D26}" type="presParOf" srcId="{910A14B0-82BB-402A-9C3C-B9F26FF3A723}" destId="{72EBE611-DB6A-4F6A-9D3E-37184C04A984}" srcOrd="13" destOrd="0" presId="urn:microsoft.com/office/officeart/2005/8/layout/list1"/>
    <dgm:cxn modelId="{73DB8594-A65F-4EC0-81CC-D2BA36AC391F}" type="presParOf" srcId="{910A14B0-82BB-402A-9C3C-B9F26FF3A723}" destId="{2EFA9026-71F6-452D-8870-8A20B5C02B8F}" srcOrd="14" destOrd="0" presId="urn:microsoft.com/office/officeart/2005/8/layout/list1"/>
    <dgm:cxn modelId="{EDD09E24-13A8-4646-B152-37D0A314D6C0}" type="presParOf" srcId="{910A14B0-82BB-402A-9C3C-B9F26FF3A723}" destId="{08CC40DC-91A4-40EE-9C92-97F79CB7AD7F}" srcOrd="15" destOrd="0" presId="urn:microsoft.com/office/officeart/2005/8/layout/list1"/>
    <dgm:cxn modelId="{5596E19F-5D48-4521-929B-8C2B7CCE00C2}" type="presParOf" srcId="{910A14B0-82BB-402A-9C3C-B9F26FF3A723}" destId="{864EE3B9-0B4F-480D-B2D5-900EDCBC557E}" srcOrd="16" destOrd="0" presId="urn:microsoft.com/office/officeart/2005/8/layout/list1"/>
    <dgm:cxn modelId="{14FC8A02-9FD9-4C05-9E10-7F3D8F185C99}" type="presParOf" srcId="{864EE3B9-0B4F-480D-B2D5-900EDCBC557E}" destId="{EE686572-BF49-477D-B09A-671196985641}" srcOrd="0" destOrd="0" presId="urn:microsoft.com/office/officeart/2005/8/layout/list1"/>
    <dgm:cxn modelId="{9C70EC32-090A-442E-80E1-A498ED8518D3}" type="presParOf" srcId="{864EE3B9-0B4F-480D-B2D5-900EDCBC557E}" destId="{BC97885E-4AC9-4441-8A98-2700B194D05E}" srcOrd="1" destOrd="0" presId="urn:microsoft.com/office/officeart/2005/8/layout/list1"/>
    <dgm:cxn modelId="{9C567D2A-7692-44BB-AFFB-C199AB67F6DA}" type="presParOf" srcId="{910A14B0-82BB-402A-9C3C-B9F26FF3A723}" destId="{525FBBFA-1A3D-49FF-A6E8-083B45BF9388}" srcOrd="17" destOrd="0" presId="urn:microsoft.com/office/officeart/2005/8/layout/list1"/>
    <dgm:cxn modelId="{C724CC1C-D6A3-4F2D-AFC7-471F2FFA8AB7}" type="presParOf" srcId="{910A14B0-82BB-402A-9C3C-B9F26FF3A723}" destId="{CE25790B-54D2-44B1-AF35-40DC1371282B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C0CF58-F096-4DE5-8E15-4BAF36024057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l-GR"/>
        </a:p>
      </dgm:t>
    </dgm:pt>
    <dgm:pt modelId="{1DAF08AC-5326-439B-A69F-AEDA420C167F}">
      <dgm:prSet custT="1"/>
      <dgm:spPr/>
      <dgm:t>
        <a:bodyPr/>
        <a:lstStyle/>
        <a:p>
          <a:pPr algn="ctr" rtl="0"/>
          <a:r>
            <a:rPr lang="nl-NL" sz="3600" baseline="0" dirty="0" smtClean="0"/>
            <a:t>Overview</a:t>
          </a:r>
          <a:endParaRPr lang="el-GR" sz="3600" baseline="0" dirty="0"/>
        </a:p>
      </dgm:t>
    </dgm:pt>
    <dgm:pt modelId="{46C8A3B8-91E4-4803-A1B9-910552DC0EE2}" type="parTrans" cxnId="{34D22984-D764-4D5C-B93C-E899FAD0F4E9}">
      <dgm:prSet/>
      <dgm:spPr/>
      <dgm:t>
        <a:bodyPr/>
        <a:lstStyle/>
        <a:p>
          <a:endParaRPr lang="el-GR"/>
        </a:p>
      </dgm:t>
    </dgm:pt>
    <dgm:pt modelId="{0BB32F9E-7905-4E88-BE9C-76272A7B8142}" type="sibTrans" cxnId="{34D22984-D764-4D5C-B93C-E899FAD0F4E9}">
      <dgm:prSet/>
      <dgm:spPr/>
      <dgm:t>
        <a:bodyPr/>
        <a:lstStyle/>
        <a:p>
          <a:endParaRPr lang="el-GR"/>
        </a:p>
      </dgm:t>
    </dgm:pt>
    <dgm:pt modelId="{450F40B6-2E65-4068-A84A-410903A1CDA0}" type="pres">
      <dgm:prSet presAssocID="{65C0CF58-F096-4DE5-8E15-4BAF3602405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03B312B3-F90A-4F5F-9AFD-14933CFE1A49}" type="pres">
      <dgm:prSet presAssocID="{1DAF08AC-5326-439B-A69F-AEDA420C167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E6CA1784-1898-4440-9293-616D35B4B9CC}" type="presOf" srcId="{65C0CF58-F096-4DE5-8E15-4BAF36024057}" destId="{450F40B6-2E65-4068-A84A-410903A1CDA0}" srcOrd="0" destOrd="0" presId="urn:microsoft.com/office/officeart/2005/8/layout/vList2"/>
    <dgm:cxn modelId="{34D22984-D764-4D5C-B93C-E899FAD0F4E9}" srcId="{65C0CF58-F096-4DE5-8E15-4BAF36024057}" destId="{1DAF08AC-5326-439B-A69F-AEDA420C167F}" srcOrd="0" destOrd="0" parTransId="{46C8A3B8-91E4-4803-A1B9-910552DC0EE2}" sibTransId="{0BB32F9E-7905-4E88-BE9C-76272A7B8142}"/>
    <dgm:cxn modelId="{84F6B000-D1B0-4DAB-8B95-20275FB0FF6B}" type="presOf" srcId="{1DAF08AC-5326-439B-A69F-AEDA420C167F}" destId="{03B312B3-F90A-4F5F-9AFD-14933CFE1A49}" srcOrd="0" destOrd="0" presId="urn:microsoft.com/office/officeart/2005/8/layout/vList2"/>
    <dgm:cxn modelId="{3BBA4382-324D-4ADE-B0CB-04484A009E5F}" type="presParOf" srcId="{450F40B6-2E65-4068-A84A-410903A1CDA0}" destId="{03B312B3-F90A-4F5F-9AFD-14933CFE1A4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BDCA7B-73DF-4620-8A6A-370166914095}" type="doc">
      <dgm:prSet loTypeId="urn:microsoft.com/office/officeart/2005/8/layout/vList4" loCatId="list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el-GR"/>
        </a:p>
      </dgm:t>
    </dgm:pt>
    <dgm:pt modelId="{EAE8A59F-5DAC-4E3D-9E46-F4D0E8D49239}">
      <dgm:prSet custT="1"/>
      <dgm:spPr/>
      <dgm:t>
        <a:bodyPr/>
        <a:lstStyle/>
        <a:p>
          <a:pPr rtl="0"/>
          <a:r>
            <a:rPr lang="en-GB" sz="3000" b="0" i="0" baseline="0" dirty="0" smtClean="0"/>
            <a:t>Real-time measurement data of ship positions (AIS) can be used to:</a:t>
          </a:r>
          <a:endParaRPr lang="el-GR" sz="3000" dirty="0"/>
        </a:p>
      </dgm:t>
    </dgm:pt>
    <dgm:pt modelId="{F0659461-BAB1-4173-873A-0C97776F823C}" type="parTrans" cxnId="{AAD76F90-DE07-4800-B8B2-E11BDF2BE240}">
      <dgm:prSet/>
      <dgm:spPr/>
      <dgm:t>
        <a:bodyPr/>
        <a:lstStyle/>
        <a:p>
          <a:endParaRPr lang="el-GR"/>
        </a:p>
      </dgm:t>
    </dgm:pt>
    <dgm:pt modelId="{F085111F-A32C-4C9F-9FC0-6598C8454927}" type="sibTrans" cxnId="{AAD76F90-DE07-4800-B8B2-E11BDF2BE240}">
      <dgm:prSet/>
      <dgm:spPr/>
      <dgm:t>
        <a:bodyPr/>
        <a:lstStyle/>
        <a:p>
          <a:endParaRPr lang="el-GR"/>
        </a:p>
      </dgm:t>
    </dgm:pt>
    <dgm:pt modelId="{FECCF4AB-6445-4075-BDCE-973ED0B4223C}">
      <dgm:prSet/>
      <dgm:spPr/>
      <dgm:t>
        <a:bodyPr/>
        <a:lstStyle/>
        <a:p>
          <a:pPr rtl="0"/>
          <a:r>
            <a:rPr lang="en-GB" sz="2600" b="0" i="0" baseline="0" dirty="0" smtClean="0"/>
            <a:t>improve quality of current statistics</a:t>
          </a:r>
          <a:endParaRPr lang="en-GB" sz="2600" b="0" i="0" baseline="0" dirty="0"/>
        </a:p>
      </dgm:t>
    </dgm:pt>
    <dgm:pt modelId="{B16C25B3-5FA1-4548-A558-F3E194D9BF21}" type="parTrans" cxnId="{416510C7-4530-493E-87A8-6D1439906624}">
      <dgm:prSet/>
      <dgm:spPr/>
      <dgm:t>
        <a:bodyPr/>
        <a:lstStyle/>
        <a:p>
          <a:endParaRPr lang="el-GR"/>
        </a:p>
      </dgm:t>
    </dgm:pt>
    <dgm:pt modelId="{C454360A-3149-441C-8D7B-A459BB7B63C9}" type="sibTrans" cxnId="{416510C7-4530-493E-87A8-6D1439906624}">
      <dgm:prSet/>
      <dgm:spPr/>
      <dgm:t>
        <a:bodyPr/>
        <a:lstStyle/>
        <a:p>
          <a:endParaRPr lang="el-GR"/>
        </a:p>
      </dgm:t>
    </dgm:pt>
    <dgm:pt modelId="{3379B594-1682-4BCB-BDC7-7FA329D7852A}">
      <dgm:prSet/>
      <dgm:spPr/>
      <dgm:t>
        <a:bodyPr/>
        <a:lstStyle/>
        <a:p>
          <a:pPr rtl="0"/>
          <a:r>
            <a:rPr lang="en-GB" sz="2600" b="0" i="0" baseline="0" dirty="0" smtClean="0"/>
            <a:t>make new statistics relevant for the ESS </a:t>
          </a:r>
          <a:endParaRPr lang="en-GB" sz="2600" b="0" i="0" baseline="0" dirty="0"/>
        </a:p>
      </dgm:t>
    </dgm:pt>
    <dgm:pt modelId="{1E57FD38-491B-440D-9E8B-55D0C00431B3}" type="parTrans" cxnId="{3FD158E5-0E67-401B-BC67-C87DFDC9ED62}">
      <dgm:prSet/>
      <dgm:spPr/>
    </dgm:pt>
    <dgm:pt modelId="{2789E6FC-AD2F-4229-9CDE-CF3017407251}" type="sibTrans" cxnId="{3FD158E5-0E67-401B-BC67-C87DFDC9ED62}">
      <dgm:prSet/>
      <dgm:spPr/>
    </dgm:pt>
    <dgm:pt modelId="{B3077BEA-DCA3-41CF-B2B3-CBC43843FA8C}" type="pres">
      <dgm:prSet presAssocID="{5CBDCA7B-73DF-4620-8A6A-37016691409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AB076399-4DD8-4C6E-84B2-9377A10D7BCE}" type="pres">
      <dgm:prSet presAssocID="{EAE8A59F-5DAC-4E3D-9E46-F4D0E8D49239}" presName="comp" presStyleCnt="0"/>
      <dgm:spPr/>
    </dgm:pt>
    <dgm:pt modelId="{C8FB22FD-6806-4196-A3FE-B2E5DD9B51E2}" type="pres">
      <dgm:prSet presAssocID="{EAE8A59F-5DAC-4E3D-9E46-F4D0E8D49239}" presName="box" presStyleLbl="node1" presStyleIdx="0" presStyleCnt="1"/>
      <dgm:spPr/>
      <dgm:t>
        <a:bodyPr/>
        <a:lstStyle/>
        <a:p>
          <a:endParaRPr lang="el-GR"/>
        </a:p>
      </dgm:t>
    </dgm:pt>
    <dgm:pt modelId="{B7A3A009-A80B-48EE-A805-5FB86AA67114}" type="pres">
      <dgm:prSet presAssocID="{EAE8A59F-5DAC-4E3D-9E46-F4D0E8D49239}" presName="img" presStyleLbl="fgImgPlace1" presStyleIdx="0" presStyleCnt="1" custScaleX="109836" custScaleY="8298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1529DDC-5507-40D0-8166-A37E808CFB58}" type="pres">
      <dgm:prSet presAssocID="{EAE8A59F-5DAC-4E3D-9E46-F4D0E8D49239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87686CCC-FF4E-40C5-9256-E3263C3259CB}" type="presOf" srcId="{FECCF4AB-6445-4075-BDCE-973ED0B4223C}" destId="{C8FB22FD-6806-4196-A3FE-B2E5DD9B51E2}" srcOrd="0" destOrd="1" presId="urn:microsoft.com/office/officeart/2005/8/layout/vList4"/>
    <dgm:cxn modelId="{3FD158E5-0E67-401B-BC67-C87DFDC9ED62}" srcId="{EAE8A59F-5DAC-4E3D-9E46-F4D0E8D49239}" destId="{3379B594-1682-4BCB-BDC7-7FA329D7852A}" srcOrd="1" destOrd="0" parTransId="{1E57FD38-491B-440D-9E8B-55D0C00431B3}" sibTransId="{2789E6FC-AD2F-4229-9CDE-CF3017407251}"/>
    <dgm:cxn modelId="{740C2B2D-DF0E-4469-85E4-6C60BB13BB71}" type="presOf" srcId="{3379B594-1682-4BCB-BDC7-7FA329D7852A}" destId="{21529DDC-5507-40D0-8166-A37E808CFB58}" srcOrd="1" destOrd="2" presId="urn:microsoft.com/office/officeart/2005/8/layout/vList4"/>
    <dgm:cxn modelId="{AAD76F90-DE07-4800-B8B2-E11BDF2BE240}" srcId="{5CBDCA7B-73DF-4620-8A6A-370166914095}" destId="{EAE8A59F-5DAC-4E3D-9E46-F4D0E8D49239}" srcOrd="0" destOrd="0" parTransId="{F0659461-BAB1-4173-873A-0C97776F823C}" sibTransId="{F085111F-A32C-4C9F-9FC0-6598C8454927}"/>
    <dgm:cxn modelId="{86E0A010-5194-4613-8CA5-719D8146E2FB}" type="presOf" srcId="{3379B594-1682-4BCB-BDC7-7FA329D7852A}" destId="{C8FB22FD-6806-4196-A3FE-B2E5DD9B51E2}" srcOrd="0" destOrd="2" presId="urn:microsoft.com/office/officeart/2005/8/layout/vList4"/>
    <dgm:cxn modelId="{416510C7-4530-493E-87A8-6D1439906624}" srcId="{EAE8A59F-5DAC-4E3D-9E46-F4D0E8D49239}" destId="{FECCF4AB-6445-4075-BDCE-973ED0B4223C}" srcOrd="0" destOrd="0" parTransId="{B16C25B3-5FA1-4548-A558-F3E194D9BF21}" sibTransId="{C454360A-3149-441C-8D7B-A459BB7B63C9}"/>
    <dgm:cxn modelId="{4CAB16CB-D45E-4207-8C4B-12B66AFE8DB7}" type="presOf" srcId="{5CBDCA7B-73DF-4620-8A6A-370166914095}" destId="{B3077BEA-DCA3-41CF-B2B3-CBC43843FA8C}" srcOrd="0" destOrd="0" presId="urn:microsoft.com/office/officeart/2005/8/layout/vList4"/>
    <dgm:cxn modelId="{3743F6A3-F699-4128-966D-3471B630E356}" type="presOf" srcId="{EAE8A59F-5DAC-4E3D-9E46-F4D0E8D49239}" destId="{C8FB22FD-6806-4196-A3FE-B2E5DD9B51E2}" srcOrd="0" destOrd="0" presId="urn:microsoft.com/office/officeart/2005/8/layout/vList4"/>
    <dgm:cxn modelId="{4A318A71-7ABB-483C-A992-17348C74EAEC}" type="presOf" srcId="{FECCF4AB-6445-4075-BDCE-973ED0B4223C}" destId="{21529DDC-5507-40D0-8166-A37E808CFB58}" srcOrd="1" destOrd="1" presId="urn:microsoft.com/office/officeart/2005/8/layout/vList4"/>
    <dgm:cxn modelId="{B914514E-56CF-45F3-8E78-4FD9AEDA4546}" type="presOf" srcId="{EAE8A59F-5DAC-4E3D-9E46-F4D0E8D49239}" destId="{21529DDC-5507-40D0-8166-A37E808CFB58}" srcOrd="1" destOrd="0" presId="urn:microsoft.com/office/officeart/2005/8/layout/vList4"/>
    <dgm:cxn modelId="{6BA88557-4725-49D9-BD39-AB48A2F37D0A}" type="presParOf" srcId="{B3077BEA-DCA3-41CF-B2B3-CBC43843FA8C}" destId="{AB076399-4DD8-4C6E-84B2-9377A10D7BCE}" srcOrd="0" destOrd="0" presId="urn:microsoft.com/office/officeart/2005/8/layout/vList4"/>
    <dgm:cxn modelId="{E9CC6F77-F520-448D-BFB4-467A85FF6659}" type="presParOf" srcId="{AB076399-4DD8-4C6E-84B2-9377A10D7BCE}" destId="{C8FB22FD-6806-4196-A3FE-B2E5DD9B51E2}" srcOrd="0" destOrd="0" presId="urn:microsoft.com/office/officeart/2005/8/layout/vList4"/>
    <dgm:cxn modelId="{1B59B080-CBD4-46EC-B597-AA13559A5DA6}" type="presParOf" srcId="{AB076399-4DD8-4C6E-84B2-9377A10D7BCE}" destId="{B7A3A009-A80B-48EE-A805-5FB86AA67114}" srcOrd="1" destOrd="0" presId="urn:microsoft.com/office/officeart/2005/8/layout/vList4"/>
    <dgm:cxn modelId="{185DBD82-CC8F-4BEF-B733-C00C7B30F8B3}" type="presParOf" srcId="{AB076399-4DD8-4C6E-84B2-9377A10D7BCE}" destId="{21529DDC-5507-40D0-8166-A37E808CFB5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A5AC6B-3A87-4C85-A323-43786E8D85B6}" type="doc">
      <dgm:prSet loTypeId="urn:microsoft.com/office/officeart/2005/8/layout/vList4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C0E05C3C-BCC4-4366-AB13-61EEA5F4773B}">
      <dgm:prSet/>
      <dgm:spPr>
        <a:xfrm>
          <a:off x="0" y="0"/>
          <a:ext cx="7572428" cy="680195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079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rtl="0"/>
          <a:r>
            <a:rPr lang="en-US" dirty="0" smtClean="0">
              <a:solidFill>
                <a:srgbClr val="FFFFFF"/>
              </a:solidFill>
              <a:latin typeface="+mn-lt"/>
              <a:ea typeface="+mn-ea"/>
              <a:cs typeface="+mn-cs"/>
            </a:rPr>
            <a:t>International voyaging ships with gross tonnage =&gt; 300 and all passenger ships regardless of size transmit  AIS every 2 – 10 sec (identity, position etc.) </a:t>
          </a:r>
          <a:r>
            <a:rPr lang="el-GR" dirty="0" smtClean="0">
              <a:solidFill>
                <a:srgbClr val="FFFFFF"/>
              </a:solidFill>
              <a:latin typeface="+mn-lt"/>
              <a:ea typeface="+mn-ea"/>
              <a:cs typeface="+mn-cs"/>
            </a:rPr>
            <a:t> </a:t>
          </a:r>
          <a:endParaRPr lang="el-GR" dirty="0">
            <a:solidFill>
              <a:srgbClr val="FFFFFF"/>
            </a:solidFill>
            <a:latin typeface="+mn-lt"/>
            <a:ea typeface="+mn-ea"/>
            <a:cs typeface="+mn-cs"/>
          </a:endParaRPr>
        </a:p>
      </dgm:t>
    </dgm:pt>
    <dgm:pt modelId="{9239BC5E-3561-4B8A-8A31-357E7A95C08A}" type="parTrans" cxnId="{527E1A7C-C263-4114-A721-8506715AFB3A}">
      <dgm:prSet/>
      <dgm:spPr/>
      <dgm:t>
        <a:bodyPr/>
        <a:lstStyle/>
        <a:p>
          <a:endParaRPr lang="el-GR"/>
        </a:p>
      </dgm:t>
    </dgm:pt>
    <dgm:pt modelId="{51A9033E-B288-41F6-B449-9FFBE270D899}" type="sibTrans" cxnId="{527E1A7C-C263-4114-A721-8506715AFB3A}">
      <dgm:prSet/>
      <dgm:spPr/>
      <dgm:t>
        <a:bodyPr/>
        <a:lstStyle/>
        <a:p>
          <a:endParaRPr lang="el-GR"/>
        </a:p>
      </dgm:t>
    </dgm:pt>
    <dgm:pt modelId="{2D015ED7-5EC9-4BD3-ACB8-5936AC07B7FD}">
      <dgm:prSet/>
      <dgm:spPr>
        <a:xfrm>
          <a:off x="0" y="748215"/>
          <a:ext cx="7572428" cy="680195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079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rtl="0"/>
          <a:r>
            <a:rPr lang="en-US" dirty="0" smtClean="0">
              <a:solidFill>
                <a:srgbClr val="FFFFFF"/>
              </a:solidFill>
              <a:latin typeface="+mn-lt"/>
              <a:ea typeface="+mn-ea"/>
              <a:cs typeface="+mn-cs"/>
            </a:rPr>
            <a:t>Terrestrial Stations</a:t>
          </a:r>
          <a:r>
            <a:rPr lang="el-GR" dirty="0" smtClean="0">
              <a:solidFill>
                <a:srgbClr val="FFFFFF"/>
              </a:solidFill>
              <a:latin typeface="+mn-lt"/>
              <a:ea typeface="+mn-ea"/>
              <a:cs typeface="+mn-cs"/>
            </a:rPr>
            <a:t>, </a:t>
          </a:r>
          <a:r>
            <a:rPr lang="en-US" dirty="0" smtClean="0">
              <a:solidFill>
                <a:srgbClr val="FFFFFF"/>
              </a:solidFill>
              <a:latin typeface="+mn-lt"/>
              <a:ea typeface="+mn-ea"/>
              <a:cs typeface="+mn-cs"/>
            </a:rPr>
            <a:t>Coast Guards and Satellites </a:t>
          </a:r>
          <a:r>
            <a:rPr lang="el-GR" dirty="0" smtClean="0">
              <a:solidFill>
                <a:srgbClr val="FFFFFF"/>
              </a:solidFill>
              <a:latin typeface="+mn-lt"/>
              <a:ea typeface="+mn-ea"/>
              <a:cs typeface="+mn-cs"/>
            </a:rPr>
            <a:t> </a:t>
          </a:r>
          <a:r>
            <a:rPr lang="en-US" dirty="0" smtClean="0">
              <a:solidFill>
                <a:srgbClr val="FFFFFF"/>
              </a:solidFill>
              <a:latin typeface="+mn-lt"/>
              <a:ea typeface="+mn-ea"/>
              <a:cs typeface="+mn-cs"/>
            </a:rPr>
            <a:t>receive AIS  data, which has the same structure worldwide</a:t>
          </a:r>
          <a:endParaRPr lang="en-US" dirty="0">
            <a:solidFill>
              <a:srgbClr val="FFFFFF"/>
            </a:solidFill>
            <a:latin typeface="+mn-lt"/>
            <a:ea typeface="+mn-ea"/>
            <a:cs typeface="+mn-cs"/>
          </a:endParaRPr>
        </a:p>
      </dgm:t>
    </dgm:pt>
    <dgm:pt modelId="{316A61B8-918B-496A-9FF8-B4EBDFF96EAF}" type="parTrans" cxnId="{8D6F83A9-CB0A-4F09-B84C-856A6BDC0F9B}">
      <dgm:prSet/>
      <dgm:spPr/>
      <dgm:t>
        <a:bodyPr/>
        <a:lstStyle/>
        <a:p>
          <a:endParaRPr lang="el-GR"/>
        </a:p>
      </dgm:t>
    </dgm:pt>
    <dgm:pt modelId="{0D588E36-BC16-42E0-BD5D-6541254F1739}" type="sibTrans" cxnId="{8D6F83A9-CB0A-4F09-B84C-856A6BDC0F9B}">
      <dgm:prSet/>
      <dgm:spPr/>
      <dgm:t>
        <a:bodyPr/>
        <a:lstStyle/>
        <a:p>
          <a:endParaRPr lang="el-GR"/>
        </a:p>
      </dgm:t>
    </dgm:pt>
    <dgm:pt modelId="{53EE38BB-A744-4121-8080-EBD5DF7640F4}" type="pres">
      <dgm:prSet presAssocID="{CFA5AC6B-3A87-4C85-A323-43786E8D85B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AB21BE73-E87F-438D-8DF6-DC3BB3582A8E}" type="pres">
      <dgm:prSet presAssocID="{C0E05C3C-BCC4-4366-AB13-61EEA5F4773B}" presName="comp" presStyleCnt="0"/>
      <dgm:spPr/>
    </dgm:pt>
    <dgm:pt modelId="{E405CFDE-4BAF-40FD-B54E-1ABBA438F0E9}" type="pres">
      <dgm:prSet presAssocID="{C0E05C3C-BCC4-4366-AB13-61EEA5F4773B}" presName="box" presStyleLbl="node1" presStyleIdx="0" presStyleCnt="2"/>
      <dgm:spPr/>
      <dgm:t>
        <a:bodyPr/>
        <a:lstStyle/>
        <a:p>
          <a:endParaRPr lang="el-GR"/>
        </a:p>
      </dgm:t>
    </dgm:pt>
    <dgm:pt modelId="{134ABE33-E008-4B7D-B820-D1B356B62A75}" type="pres">
      <dgm:prSet presAssocID="{C0E05C3C-BCC4-4366-AB13-61EEA5F4773B}" presName="img" presStyleLbl="fgImgPlace1" presStyleIdx="0" presStyleCnt="2" custScaleX="49980" custLinFactNeighborX="-24786" custLinFactNeighborY="628"/>
      <dgm:spPr>
        <a:xfrm>
          <a:off x="71412" y="71436"/>
          <a:ext cx="756939" cy="54415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079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nl-NL"/>
        </a:p>
      </dgm:t>
    </dgm:pt>
    <dgm:pt modelId="{E59F57B9-1B24-4035-9DCD-CA9B16F99EF5}" type="pres">
      <dgm:prSet presAssocID="{C0E05C3C-BCC4-4366-AB13-61EEA5F4773B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B9205B3-C0BB-47ED-9B2E-4A9C009A9924}" type="pres">
      <dgm:prSet presAssocID="{51A9033E-B288-41F6-B449-9FFBE270D899}" presName="spacer" presStyleCnt="0"/>
      <dgm:spPr/>
    </dgm:pt>
    <dgm:pt modelId="{83A31CFB-277C-4BBB-A6E3-9E6D6C6B4438}" type="pres">
      <dgm:prSet presAssocID="{2D015ED7-5EC9-4BD3-ACB8-5936AC07B7FD}" presName="comp" presStyleCnt="0"/>
      <dgm:spPr/>
    </dgm:pt>
    <dgm:pt modelId="{77BF76A1-22DF-4457-962E-422140EF1237}" type="pres">
      <dgm:prSet presAssocID="{2D015ED7-5EC9-4BD3-ACB8-5936AC07B7FD}" presName="box" presStyleLbl="node1" presStyleIdx="1" presStyleCnt="2"/>
      <dgm:spPr/>
      <dgm:t>
        <a:bodyPr/>
        <a:lstStyle/>
        <a:p>
          <a:endParaRPr lang="el-GR"/>
        </a:p>
      </dgm:t>
    </dgm:pt>
    <dgm:pt modelId="{FB0194C6-BF5B-4520-A31C-C75C733AB538}" type="pres">
      <dgm:prSet presAssocID="{2D015ED7-5EC9-4BD3-ACB8-5936AC07B7FD}" presName="img" presStyleLbl="fgImgPlace1" presStyleIdx="1" presStyleCnt="2" custScaleX="49980" custLinFactNeighborX="-24786" custLinFactNeighborY="-5590"/>
      <dgm:spPr>
        <a:xfrm>
          <a:off x="71412" y="785816"/>
          <a:ext cx="756939" cy="54415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079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nl-NL"/>
        </a:p>
      </dgm:t>
    </dgm:pt>
    <dgm:pt modelId="{2222F759-B858-4B0C-AFB2-9FD96E2988B1}" type="pres">
      <dgm:prSet presAssocID="{2D015ED7-5EC9-4BD3-ACB8-5936AC07B7FD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D5995AF0-A1C4-4888-92E3-65F38687C845}" type="presOf" srcId="{C0E05C3C-BCC4-4366-AB13-61EEA5F4773B}" destId="{E405CFDE-4BAF-40FD-B54E-1ABBA438F0E9}" srcOrd="0" destOrd="0" presId="urn:microsoft.com/office/officeart/2005/8/layout/vList4#2"/>
    <dgm:cxn modelId="{527E1A7C-C263-4114-A721-8506715AFB3A}" srcId="{CFA5AC6B-3A87-4C85-A323-43786E8D85B6}" destId="{C0E05C3C-BCC4-4366-AB13-61EEA5F4773B}" srcOrd="0" destOrd="0" parTransId="{9239BC5E-3561-4B8A-8A31-357E7A95C08A}" sibTransId="{51A9033E-B288-41F6-B449-9FFBE270D899}"/>
    <dgm:cxn modelId="{47067FD1-F9D4-47C4-9573-E7FBE050B131}" type="presOf" srcId="{CFA5AC6B-3A87-4C85-A323-43786E8D85B6}" destId="{53EE38BB-A744-4121-8080-EBD5DF7640F4}" srcOrd="0" destOrd="0" presId="urn:microsoft.com/office/officeart/2005/8/layout/vList4#2"/>
    <dgm:cxn modelId="{8D6F83A9-CB0A-4F09-B84C-856A6BDC0F9B}" srcId="{CFA5AC6B-3A87-4C85-A323-43786E8D85B6}" destId="{2D015ED7-5EC9-4BD3-ACB8-5936AC07B7FD}" srcOrd="1" destOrd="0" parTransId="{316A61B8-918B-496A-9FF8-B4EBDFF96EAF}" sibTransId="{0D588E36-BC16-42E0-BD5D-6541254F1739}"/>
    <dgm:cxn modelId="{F2C0942C-7C7D-405E-94AA-0BC7C1ED2F7B}" type="presOf" srcId="{C0E05C3C-BCC4-4366-AB13-61EEA5F4773B}" destId="{E59F57B9-1B24-4035-9DCD-CA9B16F99EF5}" srcOrd="1" destOrd="0" presId="urn:microsoft.com/office/officeart/2005/8/layout/vList4#2"/>
    <dgm:cxn modelId="{CBE1AD3A-5C10-4807-A413-4DD3BFB3FE81}" type="presOf" srcId="{2D015ED7-5EC9-4BD3-ACB8-5936AC07B7FD}" destId="{77BF76A1-22DF-4457-962E-422140EF1237}" srcOrd="0" destOrd="0" presId="urn:microsoft.com/office/officeart/2005/8/layout/vList4#2"/>
    <dgm:cxn modelId="{FA5056B2-0B4B-4187-9AD9-6FA02DF89313}" type="presOf" srcId="{2D015ED7-5EC9-4BD3-ACB8-5936AC07B7FD}" destId="{2222F759-B858-4B0C-AFB2-9FD96E2988B1}" srcOrd="1" destOrd="0" presId="urn:microsoft.com/office/officeart/2005/8/layout/vList4#2"/>
    <dgm:cxn modelId="{764AD547-3FB8-4B30-BD66-AC2223F61822}" type="presParOf" srcId="{53EE38BB-A744-4121-8080-EBD5DF7640F4}" destId="{AB21BE73-E87F-438D-8DF6-DC3BB3582A8E}" srcOrd="0" destOrd="0" presId="urn:microsoft.com/office/officeart/2005/8/layout/vList4#2"/>
    <dgm:cxn modelId="{7E0F351E-A9C5-4AC6-8E26-9F9B60D57479}" type="presParOf" srcId="{AB21BE73-E87F-438D-8DF6-DC3BB3582A8E}" destId="{E405CFDE-4BAF-40FD-B54E-1ABBA438F0E9}" srcOrd="0" destOrd="0" presId="urn:microsoft.com/office/officeart/2005/8/layout/vList4#2"/>
    <dgm:cxn modelId="{F870A13B-7ACF-4485-B8BE-513790B93724}" type="presParOf" srcId="{AB21BE73-E87F-438D-8DF6-DC3BB3582A8E}" destId="{134ABE33-E008-4B7D-B820-D1B356B62A75}" srcOrd="1" destOrd="0" presId="urn:microsoft.com/office/officeart/2005/8/layout/vList4#2"/>
    <dgm:cxn modelId="{6FC2A7CB-1E33-46D2-8D2B-9C56D7F1B84A}" type="presParOf" srcId="{AB21BE73-E87F-438D-8DF6-DC3BB3582A8E}" destId="{E59F57B9-1B24-4035-9DCD-CA9B16F99EF5}" srcOrd="2" destOrd="0" presId="urn:microsoft.com/office/officeart/2005/8/layout/vList4#2"/>
    <dgm:cxn modelId="{52240B0B-7DCA-4ABD-AAFD-CF6094A6279A}" type="presParOf" srcId="{53EE38BB-A744-4121-8080-EBD5DF7640F4}" destId="{BB9205B3-C0BB-47ED-9B2E-4A9C009A9924}" srcOrd="1" destOrd="0" presId="urn:microsoft.com/office/officeart/2005/8/layout/vList4#2"/>
    <dgm:cxn modelId="{3C243D24-FF5A-4B46-AAC1-2A8B8883011D}" type="presParOf" srcId="{53EE38BB-A744-4121-8080-EBD5DF7640F4}" destId="{83A31CFB-277C-4BBB-A6E3-9E6D6C6B4438}" srcOrd="2" destOrd="0" presId="urn:microsoft.com/office/officeart/2005/8/layout/vList4#2"/>
    <dgm:cxn modelId="{0558EB77-78C4-4D93-A90A-F65D38584D9C}" type="presParOf" srcId="{83A31CFB-277C-4BBB-A6E3-9E6D6C6B4438}" destId="{77BF76A1-22DF-4457-962E-422140EF1237}" srcOrd="0" destOrd="0" presId="urn:microsoft.com/office/officeart/2005/8/layout/vList4#2"/>
    <dgm:cxn modelId="{DFB38087-0A9B-4960-9AC4-7028207E852D}" type="presParOf" srcId="{83A31CFB-277C-4BBB-A6E3-9E6D6C6B4438}" destId="{FB0194C6-BF5B-4520-A31C-C75C733AB538}" srcOrd="1" destOrd="0" presId="urn:microsoft.com/office/officeart/2005/8/layout/vList4#2"/>
    <dgm:cxn modelId="{DF03B0A5-F96B-44AD-9689-BC63397A1896}" type="presParOf" srcId="{83A31CFB-277C-4BBB-A6E3-9E6D6C6B4438}" destId="{2222F759-B858-4B0C-AFB2-9FD96E2988B1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148B55B-7C58-494A-AC37-4F28D99D6B73}" type="doc">
      <dgm:prSet loTypeId="urn:microsoft.com/office/officeart/2005/8/layout/default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l-GR"/>
        </a:p>
      </dgm:t>
    </dgm:pt>
    <dgm:pt modelId="{51709C7C-DA1D-4A50-8A75-70565A3D9805}">
      <dgm:prSet phldrT="[Text]"/>
      <dgm:spPr/>
      <dgm:t>
        <a:bodyPr/>
        <a:lstStyle/>
        <a:p>
          <a:r>
            <a:rPr lang="en-GB" dirty="0" smtClean="0"/>
            <a:t>Receivers on land: signals   ̴40 sea miles</a:t>
          </a:r>
          <a:endParaRPr lang="el-GR" dirty="0"/>
        </a:p>
      </dgm:t>
    </dgm:pt>
    <dgm:pt modelId="{1692EAC6-6093-4022-8F2B-1AC45B6FF74F}" type="parTrans" cxnId="{FFC71C89-0A80-414C-8F91-C0D0ACE45EDA}">
      <dgm:prSet/>
      <dgm:spPr/>
      <dgm:t>
        <a:bodyPr/>
        <a:lstStyle/>
        <a:p>
          <a:endParaRPr lang="el-GR"/>
        </a:p>
      </dgm:t>
    </dgm:pt>
    <dgm:pt modelId="{F1F15270-9709-4BFC-805D-D1CEB732E7AD}" type="sibTrans" cxnId="{FFC71C89-0A80-414C-8F91-C0D0ACE45EDA}">
      <dgm:prSet/>
      <dgm:spPr/>
      <dgm:t>
        <a:bodyPr/>
        <a:lstStyle/>
        <a:p>
          <a:endParaRPr lang="el-GR"/>
        </a:p>
      </dgm:t>
    </dgm:pt>
    <dgm:pt modelId="{CA306951-3456-47C7-BEAC-F9221CC25832}">
      <dgm:prSet phldrT="[Text]"/>
      <dgm:spPr>
        <a:solidFill>
          <a:srgbClr val="0070C0"/>
        </a:solidFill>
      </dgm:spPr>
      <dgm:t>
        <a:bodyPr/>
        <a:lstStyle/>
        <a:p>
          <a:r>
            <a:rPr lang="en-GB" dirty="0" smtClean="0"/>
            <a:t>Ships can turn off their AIS transponder and information entered by hand not always reliable</a:t>
          </a:r>
          <a:endParaRPr lang="el-GR" dirty="0"/>
        </a:p>
      </dgm:t>
    </dgm:pt>
    <dgm:pt modelId="{75A611E7-8A5E-47B0-8B06-56BA67401B30}" type="parTrans" cxnId="{252E5445-3AF3-4513-B5FD-9EE82905ADC3}">
      <dgm:prSet/>
      <dgm:spPr/>
      <dgm:t>
        <a:bodyPr/>
        <a:lstStyle/>
        <a:p>
          <a:endParaRPr lang="el-GR"/>
        </a:p>
      </dgm:t>
    </dgm:pt>
    <dgm:pt modelId="{39CF1D52-B704-4108-8A33-CF310AAB0A01}" type="sibTrans" cxnId="{252E5445-3AF3-4513-B5FD-9EE82905ADC3}">
      <dgm:prSet/>
      <dgm:spPr/>
      <dgm:t>
        <a:bodyPr/>
        <a:lstStyle/>
        <a:p>
          <a:endParaRPr lang="el-GR"/>
        </a:p>
      </dgm:t>
    </dgm:pt>
    <dgm:pt modelId="{9843A36A-EFDA-41FA-B241-C4B19735448E}">
      <dgm:prSet phldrT="[Text]"/>
      <dgm:spPr>
        <a:solidFill>
          <a:srgbClr val="002060"/>
        </a:solidFill>
      </dgm:spPr>
      <dgm:t>
        <a:bodyPr/>
        <a:lstStyle/>
        <a:p>
          <a:r>
            <a:rPr lang="en-GB" dirty="0" smtClean="0"/>
            <a:t>Data does not contain time of reception of the receiver, timestamp not always reliable</a:t>
          </a:r>
          <a:endParaRPr lang="el-GR" dirty="0"/>
        </a:p>
      </dgm:t>
    </dgm:pt>
    <dgm:pt modelId="{41DE8EC1-A5D7-4670-BE0F-2D34DA1060B3}" type="parTrans" cxnId="{6991D6A6-BE1B-4FA4-8440-2624BD614CB1}">
      <dgm:prSet/>
      <dgm:spPr/>
      <dgm:t>
        <a:bodyPr/>
        <a:lstStyle/>
        <a:p>
          <a:endParaRPr lang="el-GR"/>
        </a:p>
      </dgm:t>
    </dgm:pt>
    <dgm:pt modelId="{9F24BB4E-7853-44BA-96FD-BEBE1B1DFD61}" type="sibTrans" cxnId="{6991D6A6-BE1B-4FA4-8440-2624BD614CB1}">
      <dgm:prSet/>
      <dgm:spPr/>
      <dgm:t>
        <a:bodyPr/>
        <a:lstStyle/>
        <a:p>
          <a:endParaRPr lang="el-GR"/>
        </a:p>
      </dgm:t>
    </dgm:pt>
    <dgm:pt modelId="{EE9FA51B-C574-4E40-802E-3B4200AF729D}">
      <dgm:prSet phldrT="[Text]"/>
      <dgm:spPr>
        <a:solidFill>
          <a:srgbClr val="26A1BE"/>
        </a:solidFill>
      </dgm:spPr>
      <dgm:t>
        <a:bodyPr/>
        <a:lstStyle/>
        <a:p>
          <a:r>
            <a:rPr lang="en-GB" dirty="0" smtClean="0"/>
            <a:t>Receivers have limited timeslots</a:t>
          </a:r>
          <a:endParaRPr lang="el-GR" dirty="0"/>
        </a:p>
      </dgm:t>
    </dgm:pt>
    <dgm:pt modelId="{573504DD-3922-495F-AD60-FFF990D39882}" type="parTrans" cxnId="{773E1240-65C9-47C4-8341-0FFE9EDB3890}">
      <dgm:prSet/>
      <dgm:spPr/>
      <dgm:t>
        <a:bodyPr/>
        <a:lstStyle/>
        <a:p>
          <a:endParaRPr lang="el-GR"/>
        </a:p>
      </dgm:t>
    </dgm:pt>
    <dgm:pt modelId="{4A34D99C-C5E9-426E-A094-139762178A9F}" type="sibTrans" cxnId="{773E1240-65C9-47C4-8341-0FFE9EDB3890}">
      <dgm:prSet/>
      <dgm:spPr/>
      <dgm:t>
        <a:bodyPr/>
        <a:lstStyle/>
        <a:p>
          <a:endParaRPr lang="el-GR"/>
        </a:p>
      </dgm:t>
    </dgm:pt>
    <dgm:pt modelId="{417F371F-FEB8-463B-B67F-58EDD20C8E2A}">
      <dgm:prSet phldrT="[Text]" custT="1"/>
      <dgm:spPr/>
      <dgm:t>
        <a:bodyPr/>
        <a:lstStyle/>
        <a:p>
          <a:r>
            <a:rPr lang="en-GB" dirty="0" smtClean="0"/>
            <a:t>AIS is a radio signal subject to </a:t>
          </a:r>
          <a:r>
            <a:rPr lang="en-US" dirty="0" smtClean="0"/>
            <a:t>meteorological or magnetic factors</a:t>
          </a:r>
          <a:endParaRPr lang="el-GR" sz="3100" dirty="0"/>
        </a:p>
      </dgm:t>
    </dgm:pt>
    <dgm:pt modelId="{2946BA2D-BEF6-4FD7-A066-4F43D65C21DF}" type="parTrans" cxnId="{D915EC3A-8DD1-4A25-964D-9393888457E3}">
      <dgm:prSet/>
      <dgm:spPr/>
      <dgm:t>
        <a:bodyPr/>
        <a:lstStyle/>
        <a:p>
          <a:endParaRPr lang="el-GR"/>
        </a:p>
      </dgm:t>
    </dgm:pt>
    <dgm:pt modelId="{CA7B2DA7-FE47-41A7-A547-8E14A67F0355}" type="sibTrans" cxnId="{D915EC3A-8DD1-4A25-964D-9393888457E3}">
      <dgm:prSet/>
      <dgm:spPr/>
      <dgm:t>
        <a:bodyPr/>
        <a:lstStyle/>
        <a:p>
          <a:endParaRPr lang="el-GR"/>
        </a:p>
      </dgm:t>
    </dgm:pt>
    <dgm:pt modelId="{B1FEB63C-E829-455A-B291-A312D8713632}" type="pres">
      <dgm:prSet presAssocID="{3148B55B-7C58-494A-AC37-4F28D99D6B7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3EF444ED-3AAC-4685-B200-C60A8FD824D7}" type="pres">
      <dgm:prSet presAssocID="{417F371F-FEB8-463B-B67F-58EDD20C8E2A}" presName="node" presStyleLbl="node1" presStyleIdx="0" presStyleCnt="5" custLinFactNeighborX="-161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2477E6B-FBE0-47C2-AA90-1D167F0CF428}" type="pres">
      <dgm:prSet presAssocID="{CA7B2DA7-FE47-41A7-A547-8E14A67F0355}" presName="sibTrans" presStyleCnt="0"/>
      <dgm:spPr/>
      <dgm:t>
        <a:bodyPr/>
        <a:lstStyle/>
        <a:p>
          <a:endParaRPr lang="el-GR"/>
        </a:p>
      </dgm:t>
    </dgm:pt>
    <dgm:pt modelId="{3BA4994B-A012-43CB-984E-3E2A5BBF2EA8}" type="pres">
      <dgm:prSet presAssocID="{51709C7C-DA1D-4A50-8A75-70565A3D980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B21A7BA-929B-4231-A129-FAD71A916095}" type="pres">
      <dgm:prSet presAssocID="{F1F15270-9709-4BFC-805D-D1CEB732E7AD}" presName="sibTrans" presStyleCnt="0"/>
      <dgm:spPr/>
      <dgm:t>
        <a:bodyPr/>
        <a:lstStyle/>
        <a:p>
          <a:endParaRPr lang="el-GR"/>
        </a:p>
      </dgm:t>
    </dgm:pt>
    <dgm:pt modelId="{8BFD6AD6-568D-4F63-BF72-BB5986D0C4ED}" type="pres">
      <dgm:prSet presAssocID="{EE9FA51B-C574-4E40-802E-3B4200AF729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5C96949-2DF9-4C32-8BB6-8EE3824756AA}" type="pres">
      <dgm:prSet presAssocID="{4A34D99C-C5E9-426E-A094-139762178A9F}" presName="sibTrans" presStyleCnt="0"/>
      <dgm:spPr/>
      <dgm:t>
        <a:bodyPr/>
        <a:lstStyle/>
        <a:p>
          <a:endParaRPr lang="el-GR"/>
        </a:p>
      </dgm:t>
    </dgm:pt>
    <dgm:pt modelId="{7A46108D-4290-4F11-8DAC-8A6808AD9309}" type="pres">
      <dgm:prSet presAssocID="{9843A36A-EFDA-41FA-B241-C4B19735448E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D156F37-35EE-4148-B22C-9707EAD433F7}" type="pres">
      <dgm:prSet presAssocID="{9F24BB4E-7853-44BA-96FD-BEBE1B1DFD61}" presName="sibTrans" presStyleCnt="0"/>
      <dgm:spPr/>
      <dgm:t>
        <a:bodyPr/>
        <a:lstStyle/>
        <a:p>
          <a:endParaRPr lang="el-GR"/>
        </a:p>
      </dgm:t>
    </dgm:pt>
    <dgm:pt modelId="{72C9D1A8-CB8B-4C36-BEED-AAB6991C0075}" type="pres">
      <dgm:prSet presAssocID="{CA306951-3456-47C7-BEAC-F9221CC25832}" presName="node" presStyleLbl="node1" presStyleIdx="4" presStyleCnt="5" custLinFactNeighborX="3277" custLinFactNeighborY="16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40159927-23B1-4DC7-ABDC-FBDC511401F9}" type="presOf" srcId="{51709C7C-DA1D-4A50-8A75-70565A3D9805}" destId="{3BA4994B-A012-43CB-984E-3E2A5BBF2EA8}" srcOrd="0" destOrd="0" presId="urn:microsoft.com/office/officeart/2005/8/layout/default"/>
    <dgm:cxn modelId="{773E1240-65C9-47C4-8341-0FFE9EDB3890}" srcId="{3148B55B-7C58-494A-AC37-4F28D99D6B73}" destId="{EE9FA51B-C574-4E40-802E-3B4200AF729D}" srcOrd="2" destOrd="0" parTransId="{573504DD-3922-495F-AD60-FFF990D39882}" sibTransId="{4A34D99C-C5E9-426E-A094-139762178A9F}"/>
    <dgm:cxn modelId="{AE225002-B3C5-402F-8369-3BCC5221EF67}" type="presOf" srcId="{417F371F-FEB8-463B-B67F-58EDD20C8E2A}" destId="{3EF444ED-3AAC-4685-B200-C60A8FD824D7}" srcOrd="0" destOrd="0" presId="urn:microsoft.com/office/officeart/2005/8/layout/default"/>
    <dgm:cxn modelId="{6991D6A6-BE1B-4FA4-8440-2624BD614CB1}" srcId="{3148B55B-7C58-494A-AC37-4F28D99D6B73}" destId="{9843A36A-EFDA-41FA-B241-C4B19735448E}" srcOrd="3" destOrd="0" parTransId="{41DE8EC1-A5D7-4670-BE0F-2D34DA1060B3}" sibTransId="{9F24BB4E-7853-44BA-96FD-BEBE1B1DFD61}"/>
    <dgm:cxn modelId="{835A2158-94F6-47B5-B271-048C85445B32}" type="presOf" srcId="{EE9FA51B-C574-4E40-802E-3B4200AF729D}" destId="{8BFD6AD6-568D-4F63-BF72-BB5986D0C4ED}" srcOrd="0" destOrd="0" presId="urn:microsoft.com/office/officeart/2005/8/layout/default"/>
    <dgm:cxn modelId="{D915EC3A-8DD1-4A25-964D-9393888457E3}" srcId="{3148B55B-7C58-494A-AC37-4F28D99D6B73}" destId="{417F371F-FEB8-463B-B67F-58EDD20C8E2A}" srcOrd="0" destOrd="0" parTransId="{2946BA2D-BEF6-4FD7-A066-4F43D65C21DF}" sibTransId="{CA7B2DA7-FE47-41A7-A547-8E14A67F0355}"/>
    <dgm:cxn modelId="{D598943A-B854-48E3-BE68-9D7664BC2FB0}" type="presOf" srcId="{9843A36A-EFDA-41FA-B241-C4B19735448E}" destId="{7A46108D-4290-4F11-8DAC-8A6808AD9309}" srcOrd="0" destOrd="0" presId="urn:microsoft.com/office/officeart/2005/8/layout/default"/>
    <dgm:cxn modelId="{252E5445-3AF3-4513-B5FD-9EE82905ADC3}" srcId="{3148B55B-7C58-494A-AC37-4F28D99D6B73}" destId="{CA306951-3456-47C7-BEAC-F9221CC25832}" srcOrd="4" destOrd="0" parTransId="{75A611E7-8A5E-47B0-8B06-56BA67401B30}" sibTransId="{39CF1D52-B704-4108-8A33-CF310AAB0A01}"/>
    <dgm:cxn modelId="{83D6F7B5-242A-4456-8429-2F7EF9753859}" type="presOf" srcId="{3148B55B-7C58-494A-AC37-4F28D99D6B73}" destId="{B1FEB63C-E829-455A-B291-A312D8713632}" srcOrd="0" destOrd="0" presId="urn:microsoft.com/office/officeart/2005/8/layout/default"/>
    <dgm:cxn modelId="{FFC71C89-0A80-414C-8F91-C0D0ACE45EDA}" srcId="{3148B55B-7C58-494A-AC37-4F28D99D6B73}" destId="{51709C7C-DA1D-4A50-8A75-70565A3D9805}" srcOrd="1" destOrd="0" parTransId="{1692EAC6-6093-4022-8F2B-1AC45B6FF74F}" sibTransId="{F1F15270-9709-4BFC-805D-D1CEB732E7AD}"/>
    <dgm:cxn modelId="{DEEC9F06-7BCE-4B0B-9508-525F9803BAD5}" type="presOf" srcId="{CA306951-3456-47C7-BEAC-F9221CC25832}" destId="{72C9D1A8-CB8B-4C36-BEED-AAB6991C0075}" srcOrd="0" destOrd="0" presId="urn:microsoft.com/office/officeart/2005/8/layout/default"/>
    <dgm:cxn modelId="{BBBE4513-75D5-4DA1-AF95-827DD4A19335}" type="presParOf" srcId="{B1FEB63C-E829-455A-B291-A312D8713632}" destId="{3EF444ED-3AAC-4685-B200-C60A8FD824D7}" srcOrd="0" destOrd="0" presId="urn:microsoft.com/office/officeart/2005/8/layout/default"/>
    <dgm:cxn modelId="{3FE43DEC-F5CE-445E-99E7-44665013E5BC}" type="presParOf" srcId="{B1FEB63C-E829-455A-B291-A312D8713632}" destId="{12477E6B-FBE0-47C2-AA90-1D167F0CF428}" srcOrd="1" destOrd="0" presId="urn:microsoft.com/office/officeart/2005/8/layout/default"/>
    <dgm:cxn modelId="{CF0F44B8-2370-4380-88F9-A1D528DC7BCF}" type="presParOf" srcId="{B1FEB63C-E829-455A-B291-A312D8713632}" destId="{3BA4994B-A012-43CB-984E-3E2A5BBF2EA8}" srcOrd="2" destOrd="0" presId="urn:microsoft.com/office/officeart/2005/8/layout/default"/>
    <dgm:cxn modelId="{996B5599-B4D7-4110-9232-4A2CE9B3328E}" type="presParOf" srcId="{B1FEB63C-E829-455A-B291-A312D8713632}" destId="{0B21A7BA-929B-4231-A129-FAD71A916095}" srcOrd="3" destOrd="0" presId="urn:microsoft.com/office/officeart/2005/8/layout/default"/>
    <dgm:cxn modelId="{B8E2C5D5-7ADD-40BE-971D-74E14F8F3D10}" type="presParOf" srcId="{B1FEB63C-E829-455A-B291-A312D8713632}" destId="{8BFD6AD6-568D-4F63-BF72-BB5986D0C4ED}" srcOrd="4" destOrd="0" presId="urn:microsoft.com/office/officeart/2005/8/layout/default"/>
    <dgm:cxn modelId="{16C42126-76EC-4418-9939-3A3BACB11637}" type="presParOf" srcId="{B1FEB63C-E829-455A-B291-A312D8713632}" destId="{65C96949-2DF9-4C32-8BB6-8EE3824756AA}" srcOrd="5" destOrd="0" presId="urn:microsoft.com/office/officeart/2005/8/layout/default"/>
    <dgm:cxn modelId="{B3900F11-F1BF-4AEA-A590-3A384FDC4A4D}" type="presParOf" srcId="{B1FEB63C-E829-455A-B291-A312D8713632}" destId="{7A46108D-4290-4F11-8DAC-8A6808AD9309}" srcOrd="6" destOrd="0" presId="urn:microsoft.com/office/officeart/2005/8/layout/default"/>
    <dgm:cxn modelId="{C4E1FCCA-44EF-449E-AFFA-ACB06464912A}" type="presParOf" srcId="{B1FEB63C-E829-455A-B291-A312D8713632}" destId="{0D156F37-35EE-4148-B22C-9707EAD433F7}" srcOrd="7" destOrd="0" presId="urn:microsoft.com/office/officeart/2005/8/layout/default"/>
    <dgm:cxn modelId="{A43FB1F8-7B98-4224-97EA-40B0BF492466}" type="presParOf" srcId="{B1FEB63C-E829-455A-B291-A312D8713632}" destId="{72C9D1A8-CB8B-4C36-BEED-AAB6991C007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7846939-21A1-419B-9056-B673B26482D5}">
      <dsp:nvSpPr>
        <dsp:cNvPr id="0" name=""/>
        <dsp:cNvSpPr/>
      </dsp:nvSpPr>
      <dsp:spPr>
        <a:xfrm>
          <a:off x="0" y="352118"/>
          <a:ext cx="6820181" cy="504000"/>
        </a:xfrm>
        <a:prstGeom prst="rect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F0AF12DA-4E2D-42FC-AD5C-AC8A6F2F3276}">
      <dsp:nvSpPr>
        <dsp:cNvPr id="0" name=""/>
        <dsp:cNvSpPr/>
      </dsp:nvSpPr>
      <dsp:spPr>
        <a:xfrm>
          <a:off x="394335" y="86899"/>
          <a:ext cx="5520690" cy="590400"/>
        </a:xfrm>
        <a:prstGeom prst="roundRect">
          <a:avLst/>
        </a:prstGeom>
        <a:solidFill>
          <a:schemeClr val="accent5">
            <a:lumMod val="75000"/>
            <a:alpha val="86000"/>
          </a:schemeClr>
        </a:solidFill>
        <a:ln>
          <a:noFill/>
        </a:ln>
        <a:effectLst>
          <a:outerShdw blurRad="57150" dist="19050" dir="5400000" algn="ctr" rotWithShape="0">
            <a:schemeClr val="tx1">
              <a:alpha val="6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>
              <a:solidFill>
                <a:schemeClr val="bg1"/>
              </a:solidFill>
            </a:rPr>
            <a:t>ESSnet BIGD  –  WP4: AIS data</a:t>
          </a:r>
          <a:endParaRPr lang="el-GR" sz="2000" kern="1200" dirty="0">
            <a:solidFill>
              <a:schemeClr val="bg1"/>
            </a:solidFill>
          </a:endParaRPr>
        </a:p>
      </dsp:txBody>
      <dsp:txXfrm>
        <a:off x="394335" y="86899"/>
        <a:ext cx="5520690" cy="590400"/>
      </dsp:txXfrm>
    </dsp:sp>
    <dsp:sp modelId="{010DA977-0879-4014-8EBA-D92B6E7A654D}">
      <dsp:nvSpPr>
        <dsp:cNvPr id="0" name=""/>
        <dsp:cNvSpPr/>
      </dsp:nvSpPr>
      <dsp:spPr>
        <a:xfrm>
          <a:off x="0" y="1259318"/>
          <a:ext cx="6822941" cy="504000"/>
        </a:xfrm>
        <a:prstGeom prst="rect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91A1C08A-9A9A-4C4E-BF94-2B1005E314D8}">
      <dsp:nvSpPr>
        <dsp:cNvPr id="0" name=""/>
        <dsp:cNvSpPr/>
      </dsp:nvSpPr>
      <dsp:spPr>
        <a:xfrm>
          <a:off x="394335" y="994099"/>
          <a:ext cx="5520690" cy="590400"/>
        </a:xfrm>
        <a:prstGeom prst="roundRect">
          <a:avLst/>
        </a:prstGeom>
        <a:solidFill>
          <a:schemeClr val="accent5">
            <a:lumMod val="75000"/>
            <a:alpha val="86000"/>
          </a:schemeClr>
        </a:solidFill>
        <a:ln>
          <a:noFill/>
        </a:ln>
        <a:effectLst>
          <a:outerShdw blurRad="57150" dist="19050" dir="5400000" algn="ctr" rotWithShape="0">
            <a:schemeClr val="tx1">
              <a:alpha val="6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baseline="0" dirty="0" smtClean="0">
              <a:solidFill>
                <a:schemeClr val="bg1"/>
              </a:solidFill>
            </a:rPr>
            <a:t>AIS  data  –  Quality aspects</a:t>
          </a:r>
          <a:endParaRPr lang="el-GR" sz="2000" kern="1200" baseline="0" dirty="0">
            <a:solidFill>
              <a:schemeClr val="bg1"/>
            </a:solidFill>
          </a:endParaRPr>
        </a:p>
      </dsp:txBody>
      <dsp:txXfrm>
        <a:off x="394335" y="994099"/>
        <a:ext cx="5520690" cy="590400"/>
      </dsp:txXfrm>
    </dsp:sp>
    <dsp:sp modelId="{82D67205-0094-414A-8B9C-4536130A4E04}">
      <dsp:nvSpPr>
        <dsp:cNvPr id="0" name=""/>
        <dsp:cNvSpPr/>
      </dsp:nvSpPr>
      <dsp:spPr>
        <a:xfrm>
          <a:off x="0" y="2166518"/>
          <a:ext cx="6812689" cy="504000"/>
        </a:xfrm>
        <a:prstGeom prst="rect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AEDD39CA-AB35-4983-AEE0-550594E88598}">
      <dsp:nvSpPr>
        <dsp:cNvPr id="0" name=""/>
        <dsp:cNvSpPr/>
      </dsp:nvSpPr>
      <dsp:spPr>
        <a:xfrm>
          <a:off x="394335" y="1901299"/>
          <a:ext cx="5520690" cy="590400"/>
        </a:xfrm>
        <a:prstGeom prst="roundRect">
          <a:avLst/>
        </a:prstGeom>
        <a:solidFill>
          <a:schemeClr val="accent5">
            <a:lumMod val="75000"/>
            <a:alpha val="86000"/>
          </a:schemeClr>
        </a:solidFill>
        <a:ln>
          <a:noFill/>
        </a:ln>
        <a:effectLst>
          <a:outerShdw blurRad="57150" dist="19050" dir="5400000" algn="ctr" rotWithShape="0">
            <a:schemeClr val="tx1">
              <a:alpha val="6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baseline="0" dirty="0" smtClean="0">
              <a:solidFill>
                <a:schemeClr val="bg1"/>
              </a:solidFill>
            </a:rPr>
            <a:t>Defining  a  ship’s  journey</a:t>
          </a:r>
          <a:endParaRPr lang="el-GR" sz="2000" kern="1200" baseline="0" dirty="0">
            <a:solidFill>
              <a:schemeClr val="bg1"/>
            </a:solidFill>
          </a:endParaRPr>
        </a:p>
      </dsp:txBody>
      <dsp:txXfrm>
        <a:off x="394335" y="1901299"/>
        <a:ext cx="5520690" cy="590400"/>
      </dsp:txXfrm>
    </dsp:sp>
    <dsp:sp modelId="{2EFA9026-71F6-452D-8870-8A20B5C02B8F}">
      <dsp:nvSpPr>
        <dsp:cNvPr id="0" name=""/>
        <dsp:cNvSpPr/>
      </dsp:nvSpPr>
      <dsp:spPr>
        <a:xfrm>
          <a:off x="0" y="3073718"/>
          <a:ext cx="6795417" cy="504000"/>
        </a:xfrm>
        <a:prstGeom prst="rect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8037A49F-7ACB-4E24-8F0E-085236018FA2}">
      <dsp:nvSpPr>
        <dsp:cNvPr id="0" name=""/>
        <dsp:cNvSpPr/>
      </dsp:nvSpPr>
      <dsp:spPr>
        <a:xfrm>
          <a:off x="394335" y="2808499"/>
          <a:ext cx="5520690" cy="590400"/>
        </a:xfrm>
        <a:prstGeom prst="roundRect">
          <a:avLst/>
        </a:prstGeom>
        <a:solidFill>
          <a:schemeClr val="accent5">
            <a:lumMod val="75000"/>
            <a:alpha val="86000"/>
          </a:schemeClr>
        </a:solidFill>
        <a:ln>
          <a:noFill/>
        </a:ln>
        <a:effectLst>
          <a:outerShdw blurRad="57150" dist="19050" dir="5400000" algn="ctr" rotWithShape="0">
            <a:schemeClr val="tx1">
              <a:alpha val="6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baseline="0" dirty="0" smtClean="0">
              <a:solidFill>
                <a:schemeClr val="bg1"/>
              </a:solidFill>
            </a:rPr>
            <a:t>Sea  traffic  analysis</a:t>
          </a:r>
          <a:endParaRPr lang="el-GR" sz="2000" kern="1200" baseline="0" dirty="0">
            <a:solidFill>
              <a:schemeClr val="bg1"/>
            </a:solidFill>
          </a:endParaRPr>
        </a:p>
      </dsp:txBody>
      <dsp:txXfrm>
        <a:off x="394335" y="2808499"/>
        <a:ext cx="5520690" cy="590400"/>
      </dsp:txXfrm>
    </dsp:sp>
    <dsp:sp modelId="{CE25790B-54D2-44B1-AF35-40DC1371282B}">
      <dsp:nvSpPr>
        <dsp:cNvPr id="0" name=""/>
        <dsp:cNvSpPr/>
      </dsp:nvSpPr>
      <dsp:spPr>
        <a:xfrm>
          <a:off x="0" y="3980918"/>
          <a:ext cx="6795890" cy="504000"/>
        </a:xfrm>
        <a:prstGeom prst="rect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BC97885E-4AC9-4441-8A98-2700B194D05E}">
      <dsp:nvSpPr>
        <dsp:cNvPr id="0" name=""/>
        <dsp:cNvSpPr/>
      </dsp:nvSpPr>
      <dsp:spPr>
        <a:xfrm>
          <a:off x="394335" y="3685718"/>
          <a:ext cx="5520690" cy="590400"/>
        </a:xfrm>
        <a:prstGeom prst="roundRect">
          <a:avLst/>
        </a:prstGeom>
        <a:solidFill>
          <a:schemeClr val="accent5">
            <a:lumMod val="75000"/>
            <a:alpha val="86000"/>
          </a:schemeClr>
        </a:solidFill>
        <a:ln>
          <a:noFill/>
        </a:ln>
        <a:effectLst>
          <a:outerShdw blurRad="57150" dist="19050" dir="5400000" algn="ctr" rotWithShape="0">
            <a:schemeClr val="tx1">
              <a:alpha val="6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baseline="0" dirty="0" smtClean="0">
              <a:solidFill>
                <a:schemeClr val="bg1"/>
              </a:solidFill>
            </a:rPr>
            <a:t>Conclusions</a:t>
          </a:r>
          <a:endParaRPr lang="el-GR" sz="2000" kern="1200" baseline="0" dirty="0">
            <a:solidFill>
              <a:schemeClr val="bg1"/>
            </a:solidFill>
          </a:endParaRPr>
        </a:p>
      </dsp:txBody>
      <dsp:txXfrm>
        <a:off x="394335" y="3685718"/>
        <a:ext cx="5520690" cy="59040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3B312B3-F90A-4F5F-9AFD-14933CFE1A49}">
      <dsp:nvSpPr>
        <dsp:cNvPr id="0" name=""/>
        <dsp:cNvSpPr/>
      </dsp:nvSpPr>
      <dsp:spPr>
        <a:xfrm>
          <a:off x="0" y="316"/>
          <a:ext cx="7788958" cy="79646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baseline="0" dirty="0" smtClean="0"/>
            <a:t>Overview</a:t>
          </a:r>
          <a:endParaRPr lang="el-GR" sz="3600" kern="1200" baseline="0" dirty="0"/>
        </a:p>
      </dsp:txBody>
      <dsp:txXfrm>
        <a:off x="0" y="316"/>
        <a:ext cx="7788958" cy="796468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8FB22FD-6806-4196-A3FE-B2E5DD9B51E2}">
      <dsp:nvSpPr>
        <dsp:cNvPr id="0" name=""/>
        <dsp:cNvSpPr/>
      </dsp:nvSpPr>
      <dsp:spPr>
        <a:xfrm>
          <a:off x="0" y="0"/>
          <a:ext cx="7819402" cy="3161944"/>
        </a:xfrm>
        <a:prstGeom prst="roundRect">
          <a:avLst>
            <a:gd name="adj" fmla="val 10000"/>
          </a:avLst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b="0" i="0" kern="1200" baseline="0" dirty="0" smtClean="0"/>
            <a:t>Real-time measurement data of ship positions (AIS) can be used to:</a:t>
          </a:r>
          <a:endParaRPr lang="el-GR" sz="3000" kern="1200" dirty="0"/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600" b="0" i="0" kern="1200" baseline="0" dirty="0" smtClean="0"/>
            <a:t>improve quality of current statistics</a:t>
          </a:r>
          <a:endParaRPr lang="en-GB" sz="2600" b="0" i="0" kern="1200" baseline="0" dirty="0"/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600" b="0" i="0" kern="1200" baseline="0" dirty="0" smtClean="0"/>
            <a:t>make new statistics relevant for the ESS </a:t>
          </a:r>
          <a:endParaRPr lang="en-GB" sz="2600" b="0" i="0" kern="1200" baseline="0" dirty="0"/>
        </a:p>
      </dsp:txBody>
      <dsp:txXfrm>
        <a:off x="1880074" y="0"/>
        <a:ext cx="5939327" cy="3161944"/>
      </dsp:txXfrm>
    </dsp:sp>
    <dsp:sp modelId="{B7A3A009-A80B-48EE-A805-5FB86AA67114}">
      <dsp:nvSpPr>
        <dsp:cNvPr id="0" name=""/>
        <dsp:cNvSpPr/>
      </dsp:nvSpPr>
      <dsp:spPr>
        <a:xfrm>
          <a:off x="239282" y="531383"/>
          <a:ext cx="1717703" cy="209917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405CFDE-4BAF-40FD-B54E-1ABBA438F0E9}">
      <dsp:nvSpPr>
        <dsp:cNvPr id="0" name=""/>
        <dsp:cNvSpPr/>
      </dsp:nvSpPr>
      <dsp:spPr>
        <a:xfrm>
          <a:off x="0" y="0"/>
          <a:ext cx="7572428" cy="870644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079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/>
              </a:solidFill>
              <a:latin typeface="+mn-lt"/>
              <a:ea typeface="+mn-ea"/>
              <a:cs typeface="+mn-cs"/>
            </a:rPr>
            <a:t>International voyaging ships with gross tonnage =&gt; 300 and all passenger ships regardless of size transmit  AIS every 2 – 10 sec (identity, position etc.) </a:t>
          </a:r>
          <a:r>
            <a:rPr lang="el-GR" sz="1600" kern="1200" dirty="0" smtClean="0">
              <a:solidFill>
                <a:srgbClr val="FFFFFF"/>
              </a:solidFill>
              <a:latin typeface="+mn-lt"/>
              <a:ea typeface="+mn-ea"/>
              <a:cs typeface="+mn-cs"/>
            </a:rPr>
            <a:t> </a:t>
          </a:r>
          <a:endParaRPr lang="el-GR" sz="1600" kern="1200" dirty="0">
            <a:solidFill>
              <a:srgbClr val="FFFFFF"/>
            </a:solidFill>
            <a:latin typeface="+mn-lt"/>
            <a:ea typeface="+mn-ea"/>
            <a:cs typeface="+mn-cs"/>
          </a:endParaRPr>
        </a:p>
      </dsp:txBody>
      <dsp:txXfrm>
        <a:off x="1601550" y="0"/>
        <a:ext cx="5970877" cy="870644"/>
      </dsp:txXfrm>
    </dsp:sp>
    <dsp:sp modelId="{134ABE33-E008-4B7D-B820-D1B356B62A75}">
      <dsp:nvSpPr>
        <dsp:cNvPr id="0" name=""/>
        <dsp:cNvSpPr/>
      </dsp:nvSpPr>
      <dsp:spPr>
        <a:xfrm>
          <a:off x="90456" y="91438"/>
          <a:ext cx="756939" cy="69651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079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BF76A1-22DF-4457-962E-422140EF1237}">
      <dsp:nvSpPr>
        <dsp:cNvPr id="0" name=""/>
        <dsp:cNvSpPr/>
      </dsp:nvSpPr>
      <dsp:spPr>
        <a:xfrm>
          <a:off x="0" y="957708"/>
          <a:ext cx="7572428" cy="870644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079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/>
              </a:solidFill>
              <a:latin typeface="+mn-lt"/>
              <a:ea typeface="+mn-ea"/>
              <a:cs typeface="+mn-cs"/>
            </a:rPr>
            <a:t>Terrestrial Stations</a:t>
          </a:r>
          <a:r>
            <a:rPr lang="el-GR" sz="1600" kern="1200" dirty="0" smtClean="0">
              <a:solidFill>
                <a:srgbClr val="FFFFFF"/>
              </a:solidFill>
              <a:latin typeface="+mn-lt"/>
              <a:ea typeface="+mn-ea"/>
              <a:cs typeface="+mn-cs"/>
            </a:rPr>
            <a:t>, </a:t>
          </a:r>
          <a:r>
            <a:rPr lang="en-US" sz="1600" kern="1200" dirty="0" smtClean="0">
              <a:solidFill>
                <a:srgbClr val="FFFFFF"/>
              </a:solidFill>
              <a:latin typeface="+mn-lt"/>
              <a:ea typeface="+mn-ea"/>
              <a:cs typeface="+mn-cs"/>
            </a:rPr>
            <a:t>Coast Guards and Satellites </a:t>
          </a:r>
          <a:r>
            <a:rPr lang="el-GR" sz="1600" kern="1200" dirty="0" smtClean="0">
              <a:solidFill>
                <a:srgbClr val="FFFFFF"/>
              </a:solidFill>
              <a:latin typeface="+mn-lt"/>
              <a:ea typeface="+mn-ea"/>
              <a:cs typeface="+mn-cs"/>
            </a:rPr>
            <a:t> </a:t>
          </a:r>
          <a:r>
            <a:rPr lang="en-US" sz="1600" kern="1200" dirty="0" smtClean="0">
              <a:solidFill>
                <a:srgbClr val="FFFFFF"/>
              </a:solidFill>
              <a:latin typeface="+mn-lt"/>
              <a:ea typeface="+mn-ea"/>
              <a:cs typeface="+mn-cs"/>
            </a:rPr>
            <a:t>receive AIS  data, which has the same structure worldwide</a:t>
          </a:r>
          <a:endParaRPr lang="en-US" sz="1600" kern="1200" dirty="0">
            <a:solidFill>
              <a:srgbClr val="FFFFFF"/>
            </a:solidFill>
            <a:latin typeface="+mn-lt"/>
            <a:ea typeface="+mn-ea"/>
            <a:cs typeface="+mn-cs"/>
          </a:endParaRPr>
        </a:p>
      </dsp:txBody>
      <dsp:txXfrm>
        <a:off x="1601550" y="957708"/>
        <a:ext cx="5970877" cy="870644"/>
      </dsp:txXfrm>
    </dsp:sp>
    <dsp:sp modelId="{FB0194C6-BF5B-4520-A31C-C75C733AB538}">
      <dsp:nvSpPr>
        <dsp:cNvPr id="0" name=""/>
        <dsp:cNvSpPr/>
      </dsp:nvSpPr>
      <dsp:spPr>
        <a:xfrm>
          <a:off x="90456" y="1005838"/>
          <a:ext cx="756939" cy="69651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079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EF444ED-3AAC-4685-B200-C60A8FD824D7}">
      <dsp:nvSpPr>
        <dsp:cNvPr id="0" name=""/>
        <dsp:cNvSpPr/>
      </dsp:nvSpPr>
      <dsp:spPr>
        <a:xfrm>
          <a:off x="1077595" y="2797"/>
          <a:ext cx="2618870" cy="157132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kern="1200" dirty="0" smtClean="0"/>
            <a:t>AIS is a radio signal subject to </a:t>
          </a:r>
          <a:r>
            <a:rPr lang="en-US" kern="1200" dirty="0" smtClean="0"/>
            <a:t>meteorological or magnetic factors</a:t>
          </a:r>
          <a:endParaRPr lang="el-GR" sz="3100" kern="1200" dirty="0"/>
        </a:p>
      </dsp:txBody>
      <dsp:txXfrm>
        <a:off x="1077595" y="2797"/>
        <a:ext cx="2618870" cy="1571322"/>
      </dsp:txXfrm>
    </dsp:sp>
    <dsp:sp modelId="{3BA4994B-A012-43CB-984E-3E2A5BBF2EA8}">
      <dsp:nvSpPr>
        <dsp:cNvPr id="0" name=""/>
        <dsp:cNvSpPr/>
      </dsp:nvSpPr>
      <dsp:spPr>
        <a:xfrm>
          <a:off x="4000674" y="2797"/>
          <a:ext cx="2618870" cy="1571322"/>
        </a:xfrm>
        <a:prstGeom prst="rect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Receivers on land: signals   ̴40 sea miles</a:t>
          </a:r>
          <a:endParaRPr lang="el-GR" sz="2000" kern="1200" dirty="0"/>
        </a:p>
      </dsp:txBody>
      <dsp:txXfrm>
        <a:off x="4000674" y="2797"/>
        <a:ext cx="2618870" cy="1571322"/>
      </dsp:txXfrm>
    </dsp:sp>
    <dsp:sp modelId="{8BFD6AD6-568D-4F63-BF72-BB5986D0C4ED}">
      <dsp:nvSpPr>
        <dsp:cNvPr id="0" name=""/>
        <dsp:cNvSpPr/>
      </dsp:nvSpPr>
      <dsp:spPr>
        <a:xfrm>
          <a:off x="1119916" y="1836006"/>
          <a:ext cx="2618870" cy="1571322"/>
        </a:xfrm>
        <a:prstGeom prst="rect">
          <a:avLst/>
        </a:prstGeom>
        <a:solidFill>
          <a:srgbClr val="26A1BE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Receivers have limited timeslots</a:t>
          </a:r>
          <a:endParaRPr lang="el-GR" sz="2000" kern="1200" dirty="0"/>
        </a:p>
      </dsp:txBody>
      <dsp:txXfrm>
        <a:off x="1119916" y="1836006"/>
        <a:ext cx="2618870" cy="1571322"/>
      </dsp:txXfrm>
    </dsp:sp>
    <dsp:sp modelId="{7A46108D-4290-4F11-8DAC-8A6808AD9309}">
      <dsp:nvSpPr>
        <dsp:cNvPr id="0" name=""/>
        <dsp:cNvSpPr/>
      </dsp:nvSpPr>
      <dsp:spPr>
        <a:xfrm>
          <a:off x="4000674" y="1836006"/>
          <a:ext cx="2618870" cy="1571322"/>
        </a:xfrm>
        <a:prstGeom prst="rect">
          <a:avLst/>
        </a:prstGeom>
        <a:solidFill>
          <a:srgbClr val="00206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Data does not contain time of reception of the receiver, timestamp not always reliable</a:t>
          </a:r>
          <a:endParaRPr lang="el-GR" sz="2000" kern="1200" dirty="0"/>
        </a:p>
      </dsp:txBody>
      <dsp:txXfrm>
        <a:off x="4000674" y="1836006"/>
        <a:ext cx="2618870" cy="1571322"/>
      </dsp:txXfrm>
    </dsp:sp>
    <dsp:sp modelId="{72C9D1A8-CB8B-4C36-BEED-AAB6991C0075}">
      <dsp:nvSpPr>
        <dsp:cNvPr id="0" name=""/>
        <dsp:cNvSpPr/>
      </dsp:nvSpPr>
      <dsp:spPr>
        <a:xfrm>
          <a:off x="2646115" y="3671839"/>
          <a:ext cx="2618870" cy="1571322"/>
        </a:xfrm>
        <a:prstGeom prst="rect">
          <a:avLst/>
        </a:prstGeom>
        <a:solidFill>
          <a:srgbClr val="0070C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Ships can turn off their AIS transponder and information entered by hand not always reliable</a:t>
          </a:r>
          <a:endParaRPr lang="el-GR" sz="2000" kern="1200" dirty="0"/>
        </a:p>
      </dsp:txBody>
      <dsp:txXfrm>
        <a:off x="2646115" y="3671839"/>
        <a:ext cx="2618870" cy="15713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87B4F4-062F-4544-A097-176A749630B4}" type="datetimeFigureOut">
              <a:rPr lang="pl-PL" smtClean="0"/>
              <a:pPr/>
              <a:t>05.06.2018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7C0071-2EF9-4BF6-A344-1E56AD66A3E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735323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A2DB5-776D-4695-BEAB-6FC29B98A4D8}" type="datetimeFigureOut">
              <a:rPr lang="pl-PL" smtClean="0"/>
              <a:pPr/>
              <a:t>05.06.2018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9750A6-06B1-4346-A60C-D77334274F4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911963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750A6-06B1-4346-A60C-D77334274F45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2A34C-D2C2-434F-B3C4-15FBF8DA41E3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465222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550312"/>
            <a:ext cx="7886700" cy="707499"/>
          </a:xfrm>
        </p:spPr>
        <p:txBody>
          <a:bodyPr>
            <a:normAutofit/>
          </a:bodyPr>
          <a:lstStyle>
            <a:lvl1pPr marL="0" indent="0" algn="just">
              <a:buNone/>
              <a:defRPr sz="1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 smtClean="0"/>
              <a:t>John </a:t>
            </a:r>
            <a:r>
              <a:rPr lang="pl-PL" dirty="0" err="1" smtClean="0"/>
              <a:t>Doe</a:t>
            </a:r>
            <a:r>
              <a:rPr lang="pl-PL" dirty="0" smtClean="0"/>
              <a:t>, </a:t>
            </a:r>
            <a:r>
              <a:rPr lang="pl-PL" dirty="0" err="1" smtClean="0"/>
              <a:t>affiliation</a:t>
            </a:r>
            <a:r>
              <a:rPr lang="pl-PL" dirty="0" smtClean="0"/>
              <a:t>, email </a:t>
            </a:r>
            <a:r>
              <a:rPr lang="pl-PL" dirty="0" err="1" smtClean="0"/>
              <a:t>adress</a:t>
            </a:r>
            <a:endParaRPr lang="pl-PL" dirty="0" smtClean="0"/>
          </a:p>
          <a:p>
            <a:r>
              <a:rPr lang="pl-PL" dirty="0" err="1" smtClean="0"/>
              <a:t>Jane</a:t>
            </a:r>
            <a:r>
              <a:rPr lang="pl-PL" dirty="0" smtClean="0"/>
              <a:t> </a:t>
            </a:r>
            <a:r>
              <a:rPr lang="pl-PL" dirty="0" err="1" smtClean="0"/>
              <a:t>Doe</a:t>
            </a:r>
            <a:r>
              <a:rPr lang="pl-PL" dirty="0" smtClean="0"/>
              <a:t>, </a:t>
            </a:r>
            <a:r>
              <a:rPr lang="pl-PL" dirty="0" err="1" smtClean="0"/>
              <a:t>affiliation</a:t>
            </a:r>
            <a:r>
              <a:rPr lang="pl-PL" dirty="0" smtClean="0"/>
              <a:t>, email </a:t>
            </a:r>
            <a:r>
              <a:rPr lang="pl-PL" dirty="0" err="1" smtClean="0"/>
              <a:t>adress</a:t>
            </a:r>
            <a:endParaRPr lang="en-US" dirty="0"/>
          </a:p>
        </p:txBody>
      </p:sp>
      <p:sp>
        <p:nvSpPr>
          <p:cNvPr id="11" name="Tytuł 10"/>
          <p:cNvSpPr>
            <a:spLocks noGrp="1"/>
          </p:cNvSpPr>
          <p:nvPr>
            <p:ph type="title" hasCustomPrompt="1"/>
          </p:nvPr>
        </p:nvSpPr>
        <p:spPr>
          <a:xfrm>
            <a:off x="685800" y="2659592"/>
            <a:ext cx="7886700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 err="1" smtClean="0"/>
              <a:t>Title</a:t>
            </a:r>
            <a:r>
              <a:rPr lang="pl-PL" dirty="0" smtClean="0"/>
              <a:t> of </a:t>
            </a:r>
            <a:r>
              <a:rPr lang="pl-PL" dirty="0" err="1" smtClean="0"/>
              <a:t>presentation</a:t>
            </a:r>
            <a:endParaRPr lang="pl-PL" dirty="0"/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5560483"/>
            <a:ext cx="1913467" cy="484722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l-PL" dirty="0" err="1" smtClean="0"/>
              <a:t>Date</a:t>
            </a:r>
            <a:endParaRPr lang="pl-PL" dirty="0"/>
          </a:p>
        </p:txBody>
      </p:sp>
      <p:sp>
        <p:nvSpPr>
          <p:cNvPr id="27" name="Symbol zastępczy tekstu 26"/>
          <p:cNvSpPr>
            <a:spLocks noGrp="1"/>
          </p:cNvSpPr>
          <p:nvPr>
            <p:ph type="body" sz="quarter" idx="11" hasCustomPrompt="1"/>
          </p:nvPr>
        </p:nvSpPr>
        <p:spPr>
          <a:xfrm>
            <a:off x="6392334" y="5560483"/>
            <a:ext cx="2180166" cy="484722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l-PL" dirty="0" err="1" smtClean="0"/>
              <a:t>Number</a:t>
            </a:r>
            <a:r>
              <a:rPr lang="pl-PL" dirty="0" smtClean="0"/>
              <a:t> of </a:t>
            </a:r>
            <a:r>
              <a:rPr lang="pl-PL" dirty="0" err="1" smtClean="0"/>
              <a:t>session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4107078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60456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52371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365127"/>
            <a:ext cx="7886700" cy="871006"/>
          </a:xfrm>
        </p:spPr>
        <p:txBody>
          <a:bodyPr>
            <a:normAutofit/>
          </a:bodyPr>
          <a:lstStyle>
            <a:lvl1pPr>
              <a:defRPr sz="2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 err="1" smtClean="0"/>
              <a:t>Slide</a:t>
            </a:r>
            <a:r>
              <a:rPr lang="pl-PL" dirty="0" smtClean="0"/>
              <a:t> </a:t>
            </a:r>
            <a:r>
              <a:rPr lang="pl-PL" dirty="0" err="1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515533"/>
            <a:ext cx="7886700" cy="4542892"/>
          </a:xfrm>
        </p:spPr>
        <p:txBody>
          <a:bodyPr>
            <a:norm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l-PL" dirty="0" err="1" smtClean="0"/>
              <a:t>Contents</a:t>
            </a:r>
            <a:r>
              <a:rPr lang="pl-PL" dirty="0" smtClean="0"/>
              <a:t> 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94139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xmlns="" val="731743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23530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10950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0"/>
          <p:cNvSpPr>
            <a:spLocks noGrp="1"/>
          </p:cNvSpPr>
          <p:nvPr>
            <p:ph type="title" hasCustomPrompt="1"/>
          </p:nvPr>
        </p:nvSpPr>
        <p:spPr>
          <a:xfrm>
            <a:off x="685800" y="559853"/>
            <a:ext cx="7886700" cy="109960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 err="1" smtClean="0"/>
              <a:t>Title</a:t>
            </a:r>
            <a:r>
              <a:rPr lang="pl-PL" dirty="0" smtClean="0"/>
              <a:t> of </a:t>
            </a:r>
            <a:r>
              <a:rPr lang="pl-PL" dirty="0" err="1" smtClean="0"/>
              <a:t>presentation</a:t>
            </a:r>
            <a:endParaRPr lang="pl-PL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516441"/>
            <a:ext cx="7886700" cy="1020759"/>
          </a:xfrm>
        </p:spPr>
        <p:txBody>
          <a:bodyPr>
            <a:normAutofit/>
          </a:bodyPr>
          <a:lstStyle>
            <a:lvl1pPr marL="0" indent="0" algn="just"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 smtClean="0"/>
              <a:t>John </a:t>
            </a:r>
            <a:r>
              <a:rPr lang="pl-PL" dirty="0" err="1" smtClean="0"/>
              <a:t>Doe</a:t>
            </a:r>
            <a:r>
              <a:rPr lang="pl-PL" dirty="0" smtClean="0"/>
              <a:t>, </a:t>
            </a:r>
            <a:r>
              <a:rPr lang="pl-PL" dirty="0" err="1" smtClean="0"/>
              <a:t>affiliation</a:t>
            </a:r>
            <a:r>
              <a:rPr lang="pl-PL" dirty="0" smtClean="0"/>
              <a:t>, email </a:t>
            </a:r>
            <a:r>
              <a:rPr lang="pl-PL" dirty="0" err="1" smtClean="0"/>
              <a:t>adress</a:t>
            </a:r>
            <a:endParaRPr lang="pl-PL" dirty="0" smtClean="0"/>
          </a:p>
          <a:p>
            <a:r>
              <a:rPr lang="pl-PL" dirty="0" err="1" smtClean="0"/>
              <a:t>Jane</a:t>
            </a:r>
            <a:r>
              <a:rPr lang="pl-PL" dirty="0" smtClean="0"/>
              <a:t> </a:t>
            </a:r>
            <a:r>
              <a:rPr lang="pl-PL" dirty="0" err="1" smtClean="0"/>
              <a:t>Doe</a:t>
            </a:r>
            <a:r>
              <a:rPr lang="pl-PL" dirty="0" smtClean="0"/>
              <a:t>, </a:t>
            </a:r>
            <a:r>
              <a:rPr lang="pl-PL" dirty="0" err="1" smtClean="0"/>
              <a:t>affiliation</a:t>
            </a:r>
            <a:r>
              <a:rPr lang="pl-PL" dirty="0" smtClean="0"/>
              <a:t>, email </a:t>
            </a:r>
            <a:r>
              <a:rPr lang="pl-PL" dirty="0" err="1" smtClean="0"/>
              <a:t>adress</a:t>
            </a:r>
            <a:endParaRPr lang="en-US" dirty="0"/>
          </a:p>
        </p:txBody>
      </p:sp>
      <p:sp>
        <p:nvSpPr>
          <p:cNvPr id="11" name="Symbol zastępczy tekstu 2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2622545"/>
            <a:ext cx="7886700" cy="108585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l-PL" dirty="0" err="1" smtClean="0"/>
              <a:t>Thanks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166165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76904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xmlns="" val="4234828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xmlns="" val="4060618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C7D7F-A023-424B-974B-F4C0B6097A2F}" type="datetimeFigureOut">
              <a:rPr lang="pl-PL" smtClean="0"/>
              <a:pPr/>
              <a:t>05.06.2018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DB976-3ADC-43D2-8EDD-B92081B1DE6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56599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tcj.dewit@cbs.nl" TargetMode="External"/><Relationship Id="rId2" Type="http://schemas.openxmlformats.org/officeDocument/2006/relationships/hyperlink" Target="mailto:c.pierrakou@statistics.gr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a.consten@cbs.nl" TargetMode="External"/><Relationship Id="rId4" Type="http://schemas.openxmlformats.org/officeDocument/2006/relationships/hyperlink" Target="mailto:m.puts@cbs.n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mputs.shinyapps.io/AISspeed/" TargetMode="External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puts/WP4/locations" TargetMode="External"/><Relationship Id="rId2" Type="http://schemas.openxmlformats.org/officeDocument/2006/relationships/hyperlink" Target="https://webgate.ec.europa.eu/fpfis/mwikis/essnetbigdata/index.php/W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notesSlide" Target="../notesSlides/notesSlide1.xml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0" Type="http://schemas.openxmlformats.org/officeDocument/2006/relationships/diagramData" Target="../diagrams/data2.xml"/><Relationship Id="rId4" Type="http://schemas.openxmlformats.org/officeDocument/2006/relationships/image" Target="../media/image1.jpe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5" Type="http://schemas.openxmlformats.org/officeDocument/2006/relationships/image" Target="../media/image7.png"/><Relationship Id="rId10" Type="http://schemas.microsoft.com/office/2007/relationships/diagramDrawing" Target="../diagrams/drawing3.xml"/><Relationship Id="rId4" Type="http://schemas.openxmlformats.org/officeDocument/2006/relationships/image" Target="../media/image6.png"/><Relationship Id="rId9" Type="http://schemas.openxmlformats.org/officeDocument/2006/relationships/diagramColors" Target="../diagrams/colors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952500" y="4152900"/>
            <a:ext cx="7886700" cy="1181100"/>
          </a:xfrm>
        </p:spPr>
        <p:txBody>
          <a:bodyPr>
            <a:noAutofit/>
          </a:bodyPr>
          <a:lstStyle/>
          <a:p>
            <a:r>
              <a:rPr lang="nl-NL" dirty="0" smtClean="0">
                <a:latin typeface="+mn-lt"/>
              </a:rPr>
              <a:t>Christina Pierrakou, Hellenic Statistical Authority (ELSTAT), Greece, </a:t>
            </a:r>
            <a:r>
              <a:rPr lang="nl-NL" dirty="0" smtClean="0">
                <a:latin typeface="+mn-lt"/>
                <a:hlinkClick r:id="rId2"/>
              </a:rPr>
              <a:t>c.pierrakou@statistics.gr</a:t>
            </a:r>
            <a:endParaRPr lang="nl-NL" dirty="0" smtClean="0">
              <a:latin typeface="+mn-lt"/>
            </a:endParaRPr>
          </a:p>
          <a:p>
            <a:r>
              <a:rPr lang="nl-NL" dirty="0" smtClean="0">
                <a:latin typeface="+mn-lt"/>
              </a:rPr>
              <a:t>Tessa CJ de Wit, Statistics Netherlands, </a:t>
            </a:r>
            <a:r>
              <a:rPr lang="nl-NL" dirty="0" smtClean="0">
                <a:latin typeface="+mn-lt"/>
                <a:hlinkClick r:id="rId3"/>
              </a:rPr>
              <a:t>tcj.dewit@cbs.nl</a:t>
            </a:r>
            <a:endParaRPr lang="nl-NL" dirty="0" smtClean="0">
              <a:latin typeface="+mn-lt"/>
            </a:endParaRPr>
          </a:p>
          <a:p>
            <a:r>
              <a:rPr lang="nl-NL" dirty="0" smtClean="0">
                <a:latin typeface="+mn-lt"/>
              </a:rPr>
              <a:t>Marco JH Puts, </a:t>
            </a:r>
            <a:r>
              <a:rPr lang="nl-NL" dirty="0" err="1" smtClean="0">
                <a:latin typeface="+mn-lt"/>
              </a:rPr>
              <a:t>Statistics</a:t>
            </a:r>
            <a:r>
              <a:rPr lang="nl-NL" dirty="0" smtClean="0">
                <a:latin typeface="+mn-lt"/>
              </a:rPr>
              <a:t> Netherlands, </a:t>
            </a:r>
            <a:r>
              <a:rPr lang="nl-NL" dirty="0" smtClean="0">
                <a:latin typeface="+mn-lt"/>
                <a:hlinkClick r:id="rId4"/>
              </a:rPr>
              <a:t>m.puts@cbs.nl</a:t>
            </a:r>
            <a:endParaRPr lang="nl-NL" dirty="0" smtClean="0">
              <a:latin typeface="+mn-lt"/>
            </a:endParaRPr>
          </a:p>
          <a:p>
            <a:r>
              <a:rPr lang="nl-NL" dirty="0" smtClean="0">
                <a:latin typeface="+mn-lt"/>
              </a:rPr>
              <a:t>Anke J.M. Consten, Statistics Netherlands, </a:t>
            </a:r>
            <a:r>
              <a:rPr lang="nl-NL" dirty="0" smtClean="0">
                <a:latin typeface="+mn-lt"/>
                <a:hlinkClick r:id="rId5"/>
              </a:rPr>
              <a:t>a.consten@cbs.nl</a:t>
            </a:r>
            <a:endParaRPr lang="pl-PL" dirty="0">
              <a:latin typeface="+mn-lt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95300" y="2977092"/>
            <a:ext cx="8547100" cy="1325563"/>
          </a:xfrm>
        </p:spPr>
        <p:txBody>
          <a:bodyPr>
            <a:noAutofit/>
          </a:bodyPr>
          <a:lstStyle/>
          <a:p>
            <a:r>
              <a:rPr lang="en-GB" sz="3000" dirty="0">
                <a:latin typeface="+mn-lt"/>
              </a:rPr>
              <a:t>AIS: Defining a ship’s journey and sea traffic analysis</a:t>
            </a:r>
            <a:r>
              <a:rPr lang="nl-NL" sz="3000" dirty="0">
                <a:latin typeface="+mn-lt"/>
              </a:rPr>
              <a:t/>
            </a:r>
            <a:br>
              <a:rPr lang="nl-NL" sz="3000" dirty="0">
                <a:latin typeface="+mn-lt"/>
              </a:rPr>
            </a:br>
            <a:endParaRPr lang="pl-PL" sz="3000" dirty="0">
              <a:latin typeface="+mn-lt"/>
            </a:endParaRPr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 err="1" smtClean="0"/>
              <a:t>June</a:t>
            </a:r>
            <a:r>
              <a:rPr lang="nl-NL" dirty="0" smtClean="0"/>
              <a:t> 29th 2018</a:t>
            </a:r>
            <a:endParaRPr lang="pl-PL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/>
              <a:t>32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50254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77610" y="413952"/>
            <a:ext cx="7788958" cy="713700"/>
          </a:xfrm>
          <a:prstGeom prst="roundRect">
            <a:avLst/>
          </a:pr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>
                <a:solidFill>
                  <a:schemeClr val="bg1"/>
                </a:solidFill>
                <a:latin typeface="+mn-lt"/>
              </a:rPr>
              <a:t>Sea traffic analysis - </a:t>
            </a:r>
            <a:r>
              <a:rPr lang="nl-NL" dirty="0" err="1" smtClean="0">
                <a:solidFill>
                  <a:schemeClr val="bg1"/>
                </a:solidFill>
                <a:latin typeface="+mn-lt"/>
              </a:rPr>
              <a:t>defining</a:t>
            </a:r>
            <a:r>
              <a:rPr lang="nl-NL" dirty="0" smtClean="0">
                <a:solidFill>
                  <a:schemeClr val="bg1"/>
                </a:solidFill>
                <a:latin typeface="+mn-lt"/>
              </a:rPr>
              <a:t> the </a:t>
            </a:r>
            <a:r>
              <a:rPr lang="nl-NL" dirty="0" err="1" smtClean="0">
                <a:solidFill>
                  <a:schemeClr val="bg1"/>
                </a:solidFill>
                <a:latin typeface="+mn-lt"/>
              </a:rPr>
              <a:t>grid</a:t>
            </a:r>
            <a:endParaRPr lang="pl-P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20186" y="1532467"/>
            <a:ext cx="7886700" cy="4597401"/>
          </a:xfrm>
        </p:spPr>
        <p:txBody>
          <a:bodyPr>
            <a:normAutofit/>
          </a:bodyPr>
          <a:lstStyle/>
          <a:p>
            <a:r>
              <a:rPr lang="nl-NL" sz="2400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Selecting</a:t>
            </a:r>
            <a:r>
              <a:rPr lang="nl-NL" sz="24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the </a:t>
            </a:r>
            <a:r>
              <a:rPr lang="nl-NL" sz="2400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coordinate</a:t>
            </a:r>
            <a:r>
              <a:rPr lang="nl-NL" sz="24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system (WGS1985)</a:t>
            </a:r>
          </a:p>
          <a:p>
            <a:r>
              <a:rPr lang="nl-NL" sz="2400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Projecting</a:t>
            </a:r>
            <a:r>
              <a:rPr lang="nl-NL" sz="24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nl-NL" sz="2400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method</a:t>
            </a:r>
            <a:endParaRPr lang="nl-NL" sz="2400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endParaRPr lang="pl-PL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2431" y="3340258"/>
            <a:ext cx="3259015" cy="2568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612357" y="2762250"/>
            <a:ext cx="465137" cy="219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Picture 6"/>
          <p:cNvPicPr/>
          <p:nvPr/>
        </p:nvPicPr>
        <p:blipFill>
          <a:blip r:embed="rId3" cstate="print"/>
          <a:srcRect l="17893" t="34346" r="53242" b="18925"/>
          <a:stretch>
            <a:fillRect/>
          </a:stretch>
        </p:blipFill>
        <p:spPr bwMode="auto">
          <a:xfrm>
            <a:off x="574431" y="2883877"/>
            <a:ext cx="2954215" cy="26376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/>
          <p:nvPr/>
        </p:nvPicPr>
        <p:blipFill>
          <a:blip r:embed="rId4" cstate="print"/>
          <a:srcRect l="17507" t="41822" r="53110" b="26373"/>
          <a:stretch>
            <a:fillRect/>
          </a:stretch>
        </p:blipFill>
        <p:spPr bwMode="auto">
          <a:xfrm>
            <a:off x="5896707" y="2054267"/>
            <a:ext cx="2962621" cy="2077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0793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77610" y="413952"/>
            <a:ext cx="7788958" cy="713700"/>
          </a:xfrm>
          <a:prstGeom prst="roundRect">
            <a:avLst/>
          </a:pr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>
                <a:solidFill>
                  <a:schemeClr val="bg1"/>
                </a:solidFill>
                <a:latin typeface="+mn-lt"/>
              </a:rPr>
              <a:t>Sea traffic analysis: </a:t>
            </a:r>
            <a:r>
              <a:rPr lang="nl-NL" dirty="0" err="1" smtClean="0">
                <a:solidFill>
                  <a:schemeClr val="bg1"/>
                </a:solidFill>
                <a:latin typeface="+mn-lt"/>
              </a:rPr>
              <a:t>visualising</a:t>
            </a:r>
            <a:endParaRPr lang="pl-P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7779" y="1509982"/>
            <a:ext cx="7886700" cy="4597401"/>
          </a:xfrm>
        </p:spPr>
        <p:txBody>
          <a:bodyPr>
            <a:normAutofit/>
          </a:bodyPr>
          <a:lstStyle/>
          <a:p>
            <a:r>
              <a:rPr lang="nl-NL" sz="24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Shiny</a:t>
            </a:r>
            <a:r>
              <a:rPr lang="nl-NL" sz="2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&amp; Leaflet</a:t>
            </a:r>
          </a:p>
          <a:p>
            <a:pPr marL="0" indent="0">
              <a:buNone/>
            </a:pPr>
            <a:endParaRPr lang="pl-PL" sz="2400" dirty="0"/>
          </a:p>
        </p:txBody>
      </p:sp>
      <p:sp>
        <p:nvSpPr>
          <p:cNvPr id="4" name="Rectangle 3"/>
          <p:cNvSpPr/>
          <p:nvPr/>
        </p:nvSpPr>
        <p:spPr>
          <a:xfrm>
            <a:off x="3967163" y="3260725"/>
            <a:ext cx="465137" cy="219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110" y="2486067"/>
            <a:ext cx="3399344" cy="31549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2472" y="2472915"/>
            <a:ext cx="3539846" cy="31887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972177" y="1513260"/>
            <a:ext cx="2197677" cy="743503"/>
            <a:chOff x="3555607" y="1220953"/>
            <a:chExt cx="2197677" cy="743503"/>
          </a:xfrm>
        </p:grpSpPr>
        <p:pic>
          <p:nvPicPr>
            <p:cNvPr id="8" name="Picture 7"/>
            <p:cNvPicPr/>
            <p:nvPr/>
          </p:nvPicPr>
          <p:blipFill>
            <a:blip r:embed="rId4" cstate="print"/>
            <a:srcRect l="30847" t="16121" r="27516" b="58802"/>
            <a:stretch>
              <a:fillRect/>
            </a:stretch>
          </p:blipFill>
          <p:spPr bwMode="auto">
            <a:xfrm>
              <a:off x="3555607" y="1220953"/>
              <a:ext cx="2197677" cy="74350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9" name="Picture 8"/>
            <p:cNvPicPr/>
            <p:nvPr/>
          </p:nvPicPr>
          <p:blipFill>
            <a:blip r:embed="rId5" cstate="print"/>
            <a:srcRect l="48945" t="30841" r="22135" b="42056"/>
            <a:stretch>
              <a:fillRect/>
            </a:stretch>
          </p:blipFill>
          <p:spPr bwMode="auto">
            <a:xfrm>
              <a:off x="5165745" y="1221699"/>
              <a:ext cx="553003" cy="46469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3035510" y="1281660"/>
            <a:ext cx="2181067" cy="876924"/>
            <a:chOff x="5906126" y="1221700"/>
            <a:chExt cx="2263514" cy="891914"/>
          </a:xfrm>
        </p:grpSpPr>
        <p:pic>
          <p:nvPicPr>
            <p:cNvPr id="11" name="Picture 10"/>
            <p:cNvPicPr/>
            <p:nvPr/>
          </p:nvPicPr>
          <p:blipFill>
            <a:blip r:embed="rId6" cstate="print"/>
            <a:srcRect l="8034" t="38213" r="43940" b="18898"/>
            <a:stretch>
              <a:fillRect/>
            </a:stretch>
          </p:blipFill>
          <p:spPr bwMode="auto">
            <a:xfrm>
              <a:off x="5906126" y="1221700"/>
              <a:ext cx="2263514" cy="89191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2" name="Picture 11"/>
            <p:cNvPicPr/>
            <p:nvPr/>
          </p:nvPicPr>
          <p:blipFill>
            <a:blip r:embed="rId7" cstate="print"/>
            <a:srcRect l="8348" t="34831" r="79909" b="62771"/>
            <a:stretch>
              <a:fillRect/>
            </a:stretch>
          </p:blipFill>
          <p:spPr bwMode="auto">
            <a:xfrm>
              <a:off x="6000686" y="1221868"/>
              <a:ext cx="1639676" cy="134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13 - Ορθογώνιο"/>
          <p:cNvSpPr/>
          <p:nvPr/>
        </p:nvSpPr>
        <p:spPr>
          <a:xfrm>
            <a:off x="2538218" y="5772930"/>
            <a:ext cx="3750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u="sng" dirty="0" smtClean="0">
                <a:hlinkClick r:id="rId8"/>
              </a:rPr>
              <a:t>https://mputs.shinyapps.io/AISspeed/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20848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AIS can be useful source to</a:t>
            </a:r>
          </a:p>
          <a:p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improve </a:t>
            </a:r>
            <a:r>
              <a:rPr lang="en-GB" sz="2400" b="1" i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current</a:t>
            </a: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statistics </a:t>
            </a:r>
          </a:p>
          <a:p>
            <a:pPr lvl="1"/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port visits</a:t>
            </a:r>
          </a:p>
          <a:p>
            <a:pPr lvl="1"/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calculate and visualise the intensity of sea traffic</a:t>
            </a:r>
          </a:p>
          <a:p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compose </a:t>
            </a:r>
            <a:r>
              <a:rPr lang="en-GB" sz="2400" b="1" i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new</a:t>
            </a: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statistics</a:t>
            </a:r>
          </a:p>
          <a:p>
            <a:pPr lvl="1"/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intra-port traffic, </a:t>
            </a:r>
          </a:p>
          <a:p>
            <a:pPr lvl="1"/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detecting disruptions, </a:t>
            </a:r>
          </a:p>
          <a:p>
            <a:pPr lvl="1"/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fast economic indicator </a:t>
            </a:r>
          </a:p>
          <a:p>
            <a:pPr lvl="1"/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emissions</a:t>
            </a:r>
          </a:p>
          <a:p>
            <a:pPr lvl="1"/>
            <a:endParaRPr lang="en-GB" sz="2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+mn-lt"/>
              </a:rPr>
              <a:t>Conclusions</a:t>
            </a:r>
            <a:endParaRPr lang="el-GR" sz="3200" dirty="0">
              <a:latin typeface="+mn-lt"/>
            </a:endParaRPr>
          </a:p>
        </p:txBody>
      </p:sp>
      <p:sp>
        <p:nvSpPr>
          <p:cNvPr id="5" name="Tekstvak 5"/>
          <p:cNvSpPr txBox="1"/>
          <p:nvPr/>
        </p:nvSpPr>
        <p:spPr>
          <a:xfrm>
            <a:off x="704160" y="5396459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More information: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Wiki: </a:t>
            </a:r>
            <a:r>
              <a:rPr lang="nl-NL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  <a:hlinkClick r:id="rId2"/>
              </a:rPr>
              <a:t>https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  <a:hlinkClick r:id="rId2"/>
              </a:rPr>
              <a:t>://</a:t>
            </a:r>
            <a:r>
              <a:rPr lang="nl-NL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  <a:hlinkClick r:id="rId2"/>
              </a:rPr>
              <a:t>webgate.ec.europa.eu/fpfis/mwikis/essnetbigdata/index.php/WP4</a:t>
            </a:r>
            <a:r>
              <a:rPr lang="nl-NL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endParaRPr lang="nl-NL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Github:</a:t>
            </a:r>
            <a:r>
              <a:rPr lang="nl-NL" dirty="0" smtClean="0"/>
              <a:t> </a:t>
            </a:r>
            <a:r>
              <a:rPr lang="en-GB" dirty="0" smtClean="0">
                <a:hlinkClick r:id="rId3"/>
              </a:rPr>
              <a:t>https://github.com/mputs/WP4/locations</a:t>
            </a:r>
            <a:endParaRPr lang="en-GB" dirty="0" smtClean="0"/>
          </a:p>
        </p:txBody>
      </p:sp>
      <p:pic>
        <p:nvPicPr>
          <p:cNvPr id="6" name="Picture 2" descr="C:\CBSTEMP\USER\Temporary Internet Files\ACON\Content.Outlook\D7I2R1R2\depositphotos_16204887-stock-photo-thumb-up-green-glossy-ic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581" y="3254055"/>
            <a:ext cx="2348761" cy="23487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57492" y="676280"/>
            <a:ext cx="7788958" cy="713700"/>
          </a:xfrm>
          <a:prstGeom prst="roundRect">
            <a:avLst/>
          </a:pr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790732" y="712033"/>
            <a:ext cx="7221511" cy="667063"/>
          </a:xfr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  <a:latin typeface="Calibri" pitchFamily="34" charset="0"/>
              </a:rPr>
              <a:t>AIS: Defining a ship’s journey and sea traffic analysis </a:t>
            </a:r>
            <a:endParaRPr lang="pl-PL" sz="2000" dirty="0">
              <a:latin typeface="Calibri" pitchFamily="34" charset="0"/>
            </a:endParaRPr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625840" y="5703757"/>
            <a:ext cx="7886700" cy="343108"/>
          </a:xfrm>
        </p:spPr>
        <p:txBody>
          <a:bodyPr>
            <a:normAutofit/>
          </a:bodyPr>
          <a:lstStyle/>
          <a:p>
            <a:pPr algn="ctr"/>
            <a:r>
              <a:rPr lang="nl-NL" dirty="0">
                <a:latin typeface="Calibri" pitchFamily="34" charset="0"/>
              </a:rPr>
              <a:t>Christina </a:t>
            </a:r>
            <a:r>
              <a:rPr lang="nl-NL" dirty="0" err="1" smtClean="0">
                <a:latin typeface="Calibri" pitchFamily="34" charset="0"/>
              </a:rPr>
              <a:t>Pierrakou</a:t>
            </a:r>
            <a:r>
              <a:rPr lang="nl-NL" dirty="0" smtClean="0">
                <a:latin typeface="Calibri" pitchFamily="34" charset="0"/>
              </a:rPr>
              <a:t>, ELSTAT Greece, c.pierrakou@statistics.gr</a:t>
            </a:r>
            <a:endParaRPr lang="pl-PL" dirty="0">
              <a:latin typeface="Calibri" pitchFamily="34" charset="0"/>
            </a:endParaRPr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quarter" idx="10"/>
          </p:nvPr>
        </p:nvSpPr>
        <p:spPr>
          <a:xfrm>
            <a:off x="700790" y="1618204"/>
            <a:ext cx="7886700" cy="127489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Thank you very much</a:t>
            </a:r>
            <a:endParaRPr lang="pl-PL" sz="36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9" name="Tijdelijke aanduiding voor inhoud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608" y="2499427"/>
            <a:ext cx="2968926" cy="2229994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1056807" y="4509120"/>
            <a:ext cx="6760564" cy="9663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2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Discussion/Questions</a:t>
            </a:r>
            <a:endParaRPr lang="en-GB" sz="3200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195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628650" y="1516063"/>
          <a:ext cx="7886700" cy="4541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4" name="Diagram 3"/>
          <p:cNvGraphicFramePr/>
          <p:nvPr/>
        </p:nvGraphicFramePr>
        <p:xfrm>
          <a:off x="628650" y="365127"/>
          <a:ext cx="7788958" cy="797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ma_blu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1922" y="1299156"/>
            <a:ext cx="1209155" cy="1114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5276" y="1326572"/>
            <a:ext cx="2592288" cy="1058245"/>
          </a:xfrm>
          <a:prstGeom prst="rect">
            <a:avLst/>
          </a:prstGeom>
        </p:spPr>
      </p:pic>
      <p:pic>
        <p:nvPicPr>
          <p:cNvPr id="6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4605" y="1544488"/>
            <a:ext cx="2582247" cy="520614"/>
          </a:xfrm>
          <a:prstGeom prst="rect">
            <a:avLst/>
          </a:prstGeom>
        </p:spPr>
      </p:pic>
      <p:pic>
        <p:nvPicPr>
          <p:cNvPr id="8" name="Afbeelding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2727" y="1374804"/>
            <a:ext cx="619599" cy="950477"/>
          </a:xfrm>
          <a:prstGeom prst="rect">
            <a:avLst/>
          </a:prstGeom>
        </p:spPr>
      </p:pic>
      <p:graphicFrame>
        <p:nvGraphicFramePr>
          <p:cNvPr id="14" name="Diagram 13"/>
          <p:cNvGraphicFramePr/>
          <p:nvPr/>
        </p:nvGraphicFramePr>
        <p:xfrm>
          <a:off x="846034" y="2632105"/>
          <a:ext cx="7819402" cy="3161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660430" y="363133"/>
            <a:ext cx="7788958" cy="713700"/>
            <a:chOff x="0" y="41700"/>
            <a:chExt cx="7788958" cy="713700"/>
          </a:xfrm>
        </p:grpSpPr>
        <p:sp>
          <p:nvSpPr>
            <p:cNvPr id="11" name="Rounded Rectangle 10"/>
            <p:cNvSpPr/>
            <p:nvPr/>
          </p:nvSpPr>
          <p:spPr>
            <a:xfrm>
              <a:off x="0" y="41700"/>
              <a:ext cx="7788958" cy="713700"/>
            </a:xfrm>
            <a:prstGeom prst="roundRect">
              <a:avLst/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34840" y="76540"/>
              <a:ext cx="7719278" cy="6440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ctr"/>
              <a:r>
                <a:rPr lang="en-GB" sz="3600" dirty="0" smtClean="0">
                  <a:solidFill>
                    <a:schemeClr val="bg1"/>
                  </a:solidFill>
                </a:rPr>
                <a:t>ESSnet BIGD  –  WP4: AIS data</a:t>
              </a:r>
              <a:endParaRPr lang="el-GR" sz="3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30793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inhoud 2"/>
          <p:cNvSpPr>
            <a:spLocks noGrp="1"/>
          </p:cNvSpPr>
          <p:nvPr>
            <p:ph idx="1"/>
          </p:nvPr>
        </p:nvSpPr>
        <p:spPr>
          <a:xfrm>
            <a:off x="918000" y="1566000"/>
            <a:ext cx="7596000" cy="4467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Automatic </a:t>
            </a:r>
            <a:r>
              <a:rPr kumimoji="0" lang="nl-NL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Identification</a:t>
            </a:r>
            <a:r>
              <a:rPr kumimoji="0" lang="nl-NL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 System </a:t>
            </a: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(AIS)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automatic tracking system on </a:t>
            </a:r>
            <a:r>
              <a:rPr kumimoji="0" lang="nl-NL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ships</a:t>
            </a: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nl-NL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to</a:t>
            </a: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nl-NL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identify</a:t>
            </a: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 and </a:t>
            </a:r>
            <a:r>
              <a:rPr kumimoji="0" lang="nl-NL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locate</a:t>
            </a: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nl-NL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vessels</a:t>
            </a: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nl-NL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by</a:t>
            </a: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nl-NL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electronically</a:t>
            </a: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nl-NL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exchanging</a:t>
            </a: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 data </a:t>
            </a:r>
            <a:r>
              <a:rPr kumimoji="0" lang="nl-NL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with</a:t>
            </a: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nl-NL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nearby</a:t>
            </a: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nl-NL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ships</a:t>
            </a: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, AIS base stations, and </a:t>
            </a:r>
            <a:r>
              <a:rPr kumimoji="0" lang="en-CA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satellites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kern="0" dirty="0">
              <a:solidFill>
                <a:sysClr val="windowText" lastClr="00000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Contributes to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- safety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of navigation 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- traffic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management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xmlns="" val="29750730"/>
              </p:ext>
            </p:extLst>
          </p:nvPr>
        </p:nvGraphicFramePr>
        <p:xfrm>
          <a:off x="815996" y="3024554"/>
          <a:ext cx="7572428" cy="182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684644" y="310434"/>
            <a:ext cx="7788958" cy="713700"/>
            <a:chOff x="0" y="41700"/>
            <a:chExt cx="7788958" cy="713700"/>
          </a:xfrm>
        </p:grpSpPr>
        <p:sp>
          <p:nvSpPr>
            <p:cNvPr id="6" name="Rounded Rectangle 5"/>
            <p:cNvSpPr/>
            <p:nvPr/>
          </p:nvSpPr>
          <p:spPr>
            <a:xfrm>
              <a:off x="0" y="41700"/>
              <a:ext cx="7788958" cy="713700"/>
            </a:xfrm>
            <a:prstGeom prst="roundRect">
              <a:avLst/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34840" y="76540"/>
              <a:ext cx="7719278" cy="6440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3600" dirty="0" smtClean="0"/>
                <a:t>AIS data</a:t>
              </a:r>
              <a:endParaRPr lang="el-GR" sz="3600" kern="1200" baseline="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5395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6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31323" y="1480894"/>
            <a:ext cx="4501662" cy="4541837"/>
          </a:xfrm>
          <a:prstGeom prst="rect">
            <a:avLst/>
          </a:prstGeom>
        </p:spPr>
      </p:pic>
      <p:graphicFrame>
        <p:nvGraphicFramePr>
          <p:cNvPr id="5" name="Tijdelijke aanduiding voor inhoud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294760494"/>
              </p:ext>
            </p:extLst>
          </p:nvPr>
        </p:nvGraphicFramePr>
        <p:xfrm>
          <a:off x="659668" y="1215350"/>
          <a:ext cx="3713040" cy="4900549"/>
        </p:xfrm>
        <a:graphic>
          <a:graphicData uri="http://schemas.openxmlformats.org/drawingml/2006/table">
            <a:tbl>
              <a:tblPr firstRow="1" firstCol="1" bandRow="1"/>
              <a:tblGrid>
                <a:gridCol w="975944"/>
                <a:gridCol w="2737096"/>
              </a:tblGrid>
              <a:tr h="2182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Calibri" pitchFamily="34" charset="0"/>
                        </a:rPr>
                        <a:t>FIELD</a:t>
                      </a:r>
                      <a:endParaRPr lang="nl-NL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58101" marR="58101" marT="0" marB="0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1C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Calibri" pitchFamily="34" charset="0"/>
                        </a:rPr>
                        <a:t>DESCRIPTION</a:t>
                      </a:r>
                      <a:endParaRPr lang="nl-NL" sz="12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58101" marR="58101" marT="0" marB="0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1CD"/>
                    </a:solidFill>
                  </a:tcPr>
                </a:tc>
              </a:tr>
              <a:tr h="2182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Calibri" pitchFamily="34" charset="0"/>
                        </a:rPr>
                        <a:t>TIMESTAMP</a:t>
                      </a:r>
                      <a:endParaRPr lang="nl-NL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58101" marR="58101" marT="0" marB="0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1C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Calibri" pitchFamily="34" charset="0"/>
                        </a:rPr>
                        <a:t>Time of </a:t>
                      </a:r>
                      <a:r>
                        <a:rPr lang="nl-NL" sz="1200" dirty="0" err="1">
                          <a:effectLst/>
                          <a:latin typeface="Calibri" pitchFamily="34" charset="0"/>
                        </a:rPr>
                        <a:t>ship</a:t>
                      </a:r>
                      <a:r>
                        <a:rPr lang="nl-NL" sz="1200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nl-NL" sz="1200" dirty="0" err="1">
                          <a:effectLst/>
                          <a:latin typeface="Calibri" pitchFamily="34" charset="0"/>
                        </a:rPr>
                        <a:t>position</a:t>
                      </a:r>
                      <a:r>
                        <a:rPr lang="nl-NL" sz="1200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nl-NL" sz="1200" dirty="0" err="1">
                          <a:effectLst/>
                          <a:latin typeface="Calibri" pitchFamily="34" charset="0"/>
                        </a:rPr>
                        <a:t>detection</a:t>
                      </a:r>
                      <a:r>
                        <a:rPr lang="nl-NL" sz="1200" dirty="0">
                          <a:effectLst/>
                          <a:latin typeface="Calibri" pitchFamily="34" charset="0"/>
                        </a:rPr>
                        <a:t> / </a:t>
                      </a:r>
                      <a:r>
                        <a:rPr lang="nl-NL" sz="1200" dirty="0" err="1">
                          <a:effectLst/>
                          <a:latin typeface="Calibri" pitchFamily="34" charset="0"/>
                        </a:rPr>
                        <a:t>reception</a:t>
                      </a:r>
                      <a:r>
                        <a:rPr lang="nl-NL" sz="1200" dirty="0">
                          <a:effectLst/>
                          <a:latin typeface="Calibri" pitchFamily="34" charset="0"/>
                        </a:rPr>
                        <a:t> (in UTC)</a:t>
                      </a:r>
                      <a:endParaRPr lang="nl-NL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58101" marR="58101" marT="0" marB="0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1CD">
                        <a:tint val="40000"/>
                      </a:srgbClr>
                    </a:solidFill>
                  </a:tcPr>
                </a:tc>
              </a:tr>
              <a:tr h="2182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Calibri" pitchFamily="34" charset="0"/>
                        </a:rPr>
                        <a:t>MMSI</a:t>
                      </a:r>
                      <a:endParaRPr lang="nl-NL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58101" marR="58101" marT="0" marB="0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1C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 dirty="0" err="1">
                          <a:effectLst/>
                          <a:latin typeface="Calibri" pitchFamily="34" charset="0"/>
                        </a:rPr>
                        <a:t>Ship's</a:t>
                      </a:r>
                      <a:r>
                        <a:rPr lang="nl-NL" sz="1200" dirty="0">
                          <a:effectLst/>
                          <a:latin typeface="Calibri" pitchFamily="34" charset="0"/>
                        </a:rPr>
                        <a:t> MMSI </a:t>
                      </a:r>
                      <a:r>
                        <a:rPr lang="nl-NL" sz="1200" dirty="0" err="1">
                          <a:effectLst/>
                          <a:latin typeface="Calibri" pitchFamily="34" charset="0"/>
                        </a:rPr>
                        <a:t>number</a:t>
                      </a:r>
                      <a:r>
                        <a:rPr lang="nl-NL" sz="1200" dirty="0">
                          <a:effectLst/>
                          <a:latin typeface="Calibri" pitchFamily="34" charset="0"/>
                        </a:rPr>
                        <a:t> sent </a:t>
                      </a:r>
                      <a:r>
                        <a:rPr lang="nl-NL" sz="1200" dirty="0" err="1">
                          <a:effectLst/>
                          <a:latin typeface="Calibri" pitchFamily="34" charset="0"/>
                        </a:rPr>
                        <a:t>with</a:t>
                      </a:r>
                      <a:r>
                        <a:rPr lang="nl-NL" sz="1200" dirty="0">
                          <a:effectLst/>
                          <a:latin typeface="Calibri" pitchFamily="34" charset="0"/>
                        </a:rPr>
                        <a:t> the AIS </a:t>
                      </a:r>
                      <a:r>
                        <a:rPr lang="nl-NL" sz="1200" dirty="0" err="1">
                          <a:effectLst/>
                          <a:latin typeface="Calibri" pitchFamily="34" charset="0"/>
                        </a:rPr>
                        <a:t>notification</a:t>
                      </a:r>
                      <a:r>
                        <a:rPr lang="nl-NL" sz="1200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nl-NL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58101" marR="58101" marT="0" marB="0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1CD">
                        <a:tint val="20000"/>
                      </a:srgbClr>
                    </a:solidFill>
                  </a:tcPr>
                </a:tc>
              </a:tr>
              <a:tr h="2182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Calibri" pitchFamily="34" charset="0"/>
                        </a:rPr>
                        <a:t>Lat</a:t>
                      </a:r>
                      <a:endParaRPr lang="nl-NL" sz="12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58101" marR="58101" marT="0" marB="0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1C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Calibri" pitchFamily="34" charset="0"/>
                        </a:rPr>
                        <a:t>Latitude of the </a:t>
                      </a:r>
                      <a:r>
                        <a:rPr lang="nl-NL" sz="1200" dirty="0" err="1">
                          <a:effectLst/>
                          <a:latin typeface="Calibri" pitchFamily="34" charset="0"/>
                        </a:rPr>
                        <a:t>ship</a:t>
                      </a:r>
                      <a:r>
                        <a:rPr lang="nl-NL" sz="1200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nl-NL" sz="1200" dirty="0" err="1">
                          <a:effectLst/>
                          <a:latin typeface="Calibri" pitchFamily="34" charset="0"/>
                        </a:rPr>
                        <a:t>position</a:t>
                      </a:r>
                      <a:r>
                        <a:rPr lang="nl-NL" sz="1200" dirty="0">
                          <a:effectLst/>
                          <a:latin typeface="Calibri" pitchFamily="34" charset="0"/>
                        </a:rPr>
                        <a:t> (in </a:t>
                      </a:r>
                      <a:r>
                        <a:rPr lang="nl-NL" sz="1200" dirty="0" err="1">
                          <a:effectLst/>
                          <a:latin typeface="Calibri" pitchFamily="34" charset="0"/>
                        </a:rPr>
                        <a:t>decimal</a:t>
                      </a:r>
                      <a:r>
                        <a:rPr lang="nl-NL" sz="1200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nl-NL" sz="1200" dirty="0" err="1">
                          <a:effectLst/>
                          <a:latin typeface="Calibri" pitchFamily="34" charset="0"/>
                        </a:rPr>
                        <a:t>degrees</a:t>
                      </a:r>
                      <a:r>
                        <a:rPr lang="nl-NL" sz="1200" dirty="0" smtClean="0">
                          <a:effectLst/>
                          <a:latin typeface="Calibri" pitchFamily="34" charset="0"/>
                        </a:rPr>
                        <a:t>), 9 </a:t>
                      </a:r>
                      <a:r>
                        <a:rPr lang="nl-NL" sz="1200" dirty="0" err="1" smtClean="0">
                          <a:effectLst/>
                          <a:latin typeface="Calibri" pitchFamily="34" charset="0"/>
                        </a:rPr>
                        <a:t>digits</a:t>
                      </a:r>
                      <a:endParaRPr lang="nl-NL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58101" marR="58101" marT="0" marB="0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1CD">
                        <a:tint val="40000"/>
                      </a:srgbClr>
                    </a:solidFill>
                  </a:tcPr>
                </a:tc>
              </a:tr>
              <a:tr h="2182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 dirty="0" err="1">
                          <a:effectLst/>
                          <a:latin typeface="Calibri" pitchFamily="34" charset="0"/>
                        </a:rPr>
                        <a:t>Lon</a:t>
                      </a:r>
                      <a:endParaRPr lang="nl-NL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58101" marR="58101" marT="0" marB="0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1C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Calibri" pitchFamily="34" charset="0"/>
                        </a:rPr>
                        <a:t>Longitude of the ship position (in decimal degrees)</a:t>
                      </a:r>
                      <a:endParaRPr lang="nl-NL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58101" marR="58101" marT="0" marB="0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1CD">
                        <a:tint val="20000"/>
                      </a:srgbClr>
                    </a:solidFill>
                  </a:tcPr>
                </a:tc>
              </a:tr>
              <a:tr h="2771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effectLst/>
                          <a:latin typeface="Calibri" pitchFamily="34" charset="0"/>
                        </a:rPr>
                        <a:t>Speed </a:t>
                      </a:r>
                      <a:r>
                        <a:rPr lang="nl-NL" sz="1200" dirty="0">
                          <a:effectLst/>
                          <a:latin typeface="Calibri" pitchFamily="34" charset="0"/>
                        </a:rPr>
                        <a:t>over </a:t>
                      </a:r>
                      <a:r>
                        <a:rPr lang="nl-NL" sz="1200" dirty="0" err="1" smtClean="0">
                          <a:effectLst/>
                          <a:latin typeface="Calibri" pitchFamily="34" charset="0"/>
                        </a:rPr>
                        <a:t>ground</a:t>
                      </a:r>
                      <a:endParaRPr lang="nl-NL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58101" marR="58101" marT="0" marB="0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1C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Calibri" pitchFamily="34" charset="0"/>
                        </a:rPr>
                        <a:t>Speed over </a:t>
                      </a:r>
                      <a:r>
                        <a:rPr lang="nl-NL" sz="1200" dirty="0" err="1">
                          <a:effectLst/>
                          <a:latin typeface="Calibri" pitchFamily="34" charset="0"/>
                        </a:rPr>
                        <a:t>ground</a:t>
                      </a:r>
                      <a:r>
                        <a:rPr lang="nl-NL" sz="1200" dirty="0">
                          <a:effectLst/>
                          <a:latin typeface="Calibri" pitchFamily="34" charset="0"/>
                        </a:rPr>
                        <a:t> (in knots)</a:t>
                      </a:r>
                      <a:endParaRPr lang="nl-NL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58101" marR="58101" marT="0" marB="0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1CD">
                        <a:tint val="40000"/>
                      </a:srgbClr>
                    </a:solidFill>
                  </a:tcPr>
                </a:tc>
              </a:tr>
              <a:tr h="2160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effectLst/>
                          <a:latin typeface="Calibri" pitchFamily="34" charset="0"/>
                        </a:rPr>
                        <a:t>Course </a:t>
                      </a:r>
                      <a:r>
                        <a:rPr lang="nl-NL" sz="1200" dirty="0">
                          <a:effectLst/>
                          <a:latin typeface="Calibri" pitchFamily="34" charset="0"/>
                        </a:rPr>
                        <a:t>over </a:t>
                      </a:r>
                      <a:r>
                        <a:rPr lang="nl-NL" sz="1200" dirty="0" err="1" smtClean="0">
                          <a:effectLst/>
                          <a:latin typeface="Calibri" pitchFamily="34" charset="0"/>
                        </a:rPr>
                        <a:t>ground</a:t>
                      </a:r>
                      <a:endParaRPr lang="nl-NL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58101" marR="58101" marT="0" marB="0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1C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Calibri" pitchFamily="34" charset="0"/>
                        </a:rPr>
                        <a:t>Course over </a:t>
                      </a:r>
                      <a:r>
                        <a:rPr lang="nl-NL" sz="1200" dirty="0" err="1">
                          <a:effectLst/>
                          <a:latin typeface="Calibri" pitchFamily="34" charset="0"/>
                        </a:rPr>
                        <a:t>ground</a:t>
                      </a:r>
                      <a:r>
                        <a:rPr lang="nl-NL" sz="1200" dirty="0">
                          <a:effectLst/>
                          <a:latin typeface="Calibri" pitchFamily="34" charset="0"/>
                        </a:rPr>
                        <a:t> (in </a:t>
                      </a:r>
                      <a:r>
                        <a:rPr lang="nl-NL" sz="1200" dirty="0" err="1">
                          <a:effectLst/>
                          <a:latin typeface="Calibri" pitchFamily="34" charset="0"/>
                        </a:rPr>
                        <a:t>degrees</a:t>
                      </a:r>
                      <a:r>
                        <a:rPr lang="nl-NL" sz="1200" dirty="0">
                          <a:effectLst/>
                          <a:latin typeface="Calibri" pitchFamily="34" charset="0"/>
                        </a:rPr>
                        <a:t>)</a:t>
                      </a:r>
                      <a:endParaRPr lang="nl-NL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58101" marR="58101" marT="0" marB="0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1CD">
                        <a:tint val="20000"/>
                      </a:srgbClr>
                    </a:solidFill>
                  </a:tcPr>
                </a:tc>
              </a:tr>
              <a:tr h="2182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 dirty="0" err="1">
                          <a:effectLst/>
                          <a:latin typeface="Calibri" pitchFamily="34" charset="0"/>
                        </a:rPr>
                        <a:t>Heading</a:t>
                      </a:r>
                      <a:endParaRPr lang="nl-NL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58101" marR="58101" marT="0" marB="0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1C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Calibri" pitchFamily="34" charset="0"/>
                        </a:rPr>
                        <a:t>True </a:t>
                      </a:r>
                      <a:r>
                        <a:rPr lang="nl-NL" sz="1200" dirty="0" err="1">
                          <a:effectLst/>
                          <a:latin typeface="Calibri" pitchFamily="34" charset="0"/>
                        </a:rPr>
                        <a:t>heading</a:t>
                      </a:r>
                      <a:r>
                        <a:rPr lang="nl-NL" sz="1200" dirty="0">
                          <a:effectLst/>
                          <a:latin typeface="Calibri" pitchFamily="34" charset="0"/>
                        </a:rPr>
                        <a:t> (in </a:t>
                      </a:r>
                      <a:r>
                        <a:rPr lang="nl-NL" sz="1200" dirty="0" err="1">
                          <a:effectLst/>
                          <a:latin typeface="Calibri" pitchFamily="34" charset="0"/>
                        </a:rPr>
                        <a:t>degrees</a:t>
                      </a:r>
                      <a:r>
                        <a:rPr lang="nl-NL" sz="1200" dirty="0">
                          <a:effectLst/>
                          <a:latin typeface="Calibri" pitchFamily="34" charset="0"/>
                        </a:rPr>
                        <a:t> (0-359))</a:t>
                      </a:r>
                      <a:endParaRPr lang="nl-NL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58101" marR="58101" marT="0" marB="0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1CD">
                        <a:tint val="40000"/>
                      </a:srgbClr>
                    </a:solidFill>
                  </a:tcPr>
                </a:tc>
              </a:tr>
              <a:tr h="2182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effectLst/>
                          <a:latin typeface="Calibri" pitchFamily="34" charset="0"/>
                        </a:rPr>
                        <a:t>IMO </a:t>
                      </a:r>
                      <a:r>
                        <a:rPr lang="nl-NL" sz="1200" dirty="0" err="1" smtClean="0">
                          <a:effectLst/>
                          <a:latin typeface="Calibri" pitchFamily="34" charset="0"/>
                        </a:rPr>
                        <a:t>number</a:t>
                      </a:r>
                      <a:endParaRPr lang="nl-NL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58101" marR="58101" marT="0" marB="0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1C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 dirty="0" err="1">
                          <a:effectLst/>
                          <a:latin typeface="Calibri" pitchFamily="34" charset="0"/>
                        </a:rPr>
                        <a:t>Ship's</a:t>
                      </a:r>
                      <a:r>
                        <a:rPr lang="nl-NL" sz="1200" dirty="0">
                          <a:effectLst/>
                          <a:latin typeface="Calibri" pitchFamily="34" charset="0"/>
                        </a:rPr>
                        <a:t> IMO </a:t>
                      </a:r>
                      <a:r>
                        <a:rPr lang="nl-NL" sz="1200" dirty="0" err="1">
                          <a:effectLst/>
                          <a:latin typeface="Calibri" pitchFamily="34" charset="0"/>
                        </a:rPr>
                        <a:t>number</a:t>
                      </a:r>
                      <a:r>
                        <a:rPr lang="nl-NL" sz="1200" dirty="0">
                          <a:effectLst/>
                          <a:latin typeface="Calibri" pitchFamily="34" charset="0"/>
                        </a:rPr>
                        <a:t> sent </a:t>
                      </a:r>
                      <a:r>
                        <a:rPr lang="nl-NL" sz="1200" dirty="0" err="1">
                          <a:effectLst/>
                          <a:latin typeface="Calibri" pitchFamily="34" charset="0"/>
                        </a:rPr>
                        <a:t>with</a:t>
                      </a:r>
                      <a:r>
                        <a:rPr lang="nl-NL" sz="1200" dirty="0">
                          <a:effectLst/>
                          <a:latin typeface="Calibri" pitchFamily="34" charset="0"/>
                        </a:rPr>
                        <a:t> the AIS </a:t>
                      </a:r>
                      <a:r>
                        <a:rPr lang="nl-NL" sz="1200" dirty="0" err="1" smtClean="0">
                          <a:effectLst/>
                          <a:latin typeface="Calibri" pitchFamily="34" charset="0"/>
                        </a:rPr>
                        <a:t>notification</a:t>
                      </a:r>
                      <a:endParaRPr lang="nl-NL" sz="1200" dirty="0" smtClean="0">
                        <a:effectLst/>
                        <a:latin typeface="Calibri" pitchFamily="34" charset="0"/>
                      </a:endParaRPr>
                    </a:p>
                    <a:p>
                      <a:pPr marL="0" indent="0">
                        <a:buFont typeface="Corbel" pitchFamily="34" charset="0"/>
                        <a:buNone/>
                      </a:pPr>
                      <a:r>
                        <a:rPr lang="nl-NL" sz="1200" dirty="0" smtClean="0">
                          <a:latin typeface="Calibri" pitchFamily="34" charset="0"/>
                        </a:rPr>
                        <a:t>7 </a:t>
                      </a:r>
                      <a:r>
                        <a:rPr lang="nl-NL" sz="1200" dirty="0" err="1" smtClean="0">
                          <a:latin typeface="Calibri" pitchFamily="34" charset="0"/>
                        </a:rPr>
                        <a:t>digits</a:t>
                      </a:r>
                      <a:r>
                        <a:rPr lang="nl-NL" sz="1200" dirty="0" smtClean="0">
                          <a:latin typeface="Calibri" pitchFamily="34" charset="0"/>
                        </a:rPr>
                        <a:t>: 6 </a:t>
                      </a:r>
                      <a:r>
                        <a:rPr lang="nl-NL" sz="1200" dirty="0" err="1" smtClean="0">
                          <a:latin typeface="Calibri" pitchFamily="34" charset="0"/>
                        </a:rPr>
                        <a:t>digits</a:t>
                      </a:r>
                      <a:r>
                        <a:rPr lang="nl-NL" sz="1200" dirty="0" smtClean="0">
                          <a:latin typeface="Calibri" pitchFamily="34" charset="0"/>
                        </a:rPr>
                        <a:t> + check digit 	(e.g. 9074729: (9*7) + (0*6)+(7*5)+…=13</a:t>
                      </a:r>
                      <a:r>
                        <a:rPr lang="nl-NL" sz="1200" b="1" dirty="0" smtClean="0">
                          <a:latin typeface="Calibri" pitchFamily="34" charset="0"/>
                        </a:rPr>
                        <a:t>9</a:t>
                      </a:r>
                    </a:p>
                  </a:txBody>
                  <a:tcPr marL="58101" marR="58101" marT="0" marB="0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1CD">
                        <a:tint val="20000"/>
                      </a:srgbClr>
                    </a:solidFill>
                  </a:tcPr>
                </a:tc>
              </a:tr>
              <a:tr h="2182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Calibri" pitchFamily="34" charset="0"/>
                        </a:rPr>
                        <a:t>Shipname</a:t>
                      </a:r>
                      <a:endParaRPr lang="nl-NL" sz="12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58101" marR="58101" marT="0" marB="0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1C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Calibri" pitchFamily="34" charset="0"/>
                        </a:rPr>
                        <a:t>Ship's vessel name sent with the AIS notification</a:t>
                      </a:r>
                      <a:endParaRPr lang="nl-NL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58101" marR="58101" marT="0" marB="0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1CD">
                        <a:tint val="40000"/>
                      </a:srgbClr>
                    </a:solidFill>
                  </a:tcPr>
                </a:tc>
              </a:tr>
              <a:tr h="2182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Calibri" pitchFamily="34" charset="0"/>
                        </a:rPr>
                        <a:t>Callsign</a:t>
                      </a:r>
                      <a:endParaRPr lang="nl-NL" sz="12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58101" marR="58101" marT="0" marB="0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1C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Calibri" pitchFamily="34" charset="0"/>
                        </a:rPr>
                        <a:t>Ship's Callsign sent with the AIS notification</a:t>
                      </a:r>
                      <a:endParaRPr lang="nl-NL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58101" marR="58101" marT="0" marB="0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1CD">
                        <a:tint val="20000"/>
                      </a:srgbClr>
                    </a:solidFill>
                  </a:tcPr>
                </a:tc>
              </a:tr>
              <a:tr h="2225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effectLst/>
                          <a:latin typeface="Calibri" pitchFamily="34" charset="0"/>
                        </a:rPr>
                        <a:t>Type </a:t>
                      </a:r>
                      <a:r>
                        <a:rPr lang="nl-NL" sz="1200" dirty="0">
                          <a:effectLst/>
                          <a:latin typeface="Calibri" pitchFamily="34" charset="0"/>
                        </a:rPr>
                        <a:t>of </a:t>
                      </a:r>
                      <a:r>
                        <a:rPr lang="nl-NL" sz="1200" dirty="0" err="1" smtClean="0">
                          <a:effectLst/>
                          <a:latin typeface="Calibri" pitchFamily="34" charset="0"/>
                        </a:rPr>
                        <a:t>ship</a:t>
                      </a:r>
                      <a:endParaRPr lang="nl-NL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58101" marR="58101" marT="0" marB="0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1C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 dirty="0" err="1">
                          <a:effectLst/>
                          <a:latin typeface="Calibri" pitchFamily="34" charset="0"/>
                        </a:rPr>
                        <a:t>Ship</a:t>
                      </a:r>
                      <a:r>
                        <a:rPr lang="nl-NL" sz="1200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nl-NL" sz="1200" dirty="0" smtClean="0">
                          <a:effectLst/>
                          <a:latin typeface="Calibri" pitchFamily="34" charset="0"/>
                        </a:rPr>
                        <a:t>type</a:t>
                      </a:r>
                      <a:endParaRPr lang="nl-NL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58101" marR="58101" marT="0" marB="0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1CD">
                        <a:tint val="40000"/>
                      </a:srgbClr>
                    </a:solidFill>
                  </a:tcPr>
                </a:tc>
              </a:tr>
              <a:tr h="2182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Calibri" pitchFamily="34" charset="0"/>
                        </a:rPr>
                        <a:t>Draught</a:t>
                      </a:r>
                      <a:endParaRPr lang="nl-NL" sz="12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58101" marR="58101" marT="0" marB="0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1C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Calibri" pitchFamily="34" charset="0"/>
                        </a:rPr>
                        <a:t>Maximum Present </a:t>
                      </a:r>
                      <a:r>
                        <a:rPr lang="nl-NL" sz="1200" dirty="0" err="1">
                          <a:effectLst/>
                          <a:latin typeface="Calibri" pitchFamily="34" charset="0"/>
                        </a:rPr>
                        <a:t>Static</a:t>
                      </a:r>
                      <a:r>
                        <a:rPr lang="nl-NL" sz="1200" dirty="0"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nl-NL" sz="1200" dirty="0" err="1">
                          <a:effectLst/>
                          <a:latin typeface="Calibri" pitchFamily="34" charset="0"/>
                        </a:rPr>
                        <a:t>Draught</a:t>
                      </a:r>
                      <a:r>
                        <a:rPr lang="nl-NL" sz="1200" dirty="0">
                          <a:effectLst/>
                          <a:latin typeface="Calibri" pitchFamily="34" charset="0"/>
                        </a:rPr>
                        <a:t> (in meters)</a:t>
                      </a:r>
                      <a:endParaRPr lang="nl-NL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58101" marR="58101" marT="0" marB="0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1CD">
                        <a:tint val="20000"/>
                      </a:srgbClr>
                    </a:solidFill>
                  </a:tcPr>
                </a:tc>
              </a:tr>
              <a:tr h="2182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Calibri" pitchFamily="34" charset="0"/>
                        </a:rPr>
                        <a:t>Destination</a:t>
                      </a:r>
                      <a:endParaRPr lang="nl-NL" sz="12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58101" marR="58101" marT="0" marB="0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1C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 dirty="0" err="1">
                          <a:effectLst/>
                          <a:latin typeface="Calibri" pitchFamily="34" charset="0"/>
                        </a:rPr>
                        <a:t>Destination</a:t>
                      </a:r>
                      <a:endParaRPr lang="nl-NL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58101" marR="58101" marT="0" marB="0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1C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684644" y="310434"/>
            <a:ext cx="7788958" cy="713700"/>
            <a:chOff x="0" y="41700"/>
            <a:chExt cx="7788958" cy="713700"/>
          </a:xfrm>
        </p:grpSpPr>
        <p:sp>
          <p:nvSpPr>
            <p:cNvPr id="8" name="Rounded Rectangle 7"/>
            <p:cNvSpPr/>
            <p:nvPr/>
          </p:nvSpPr>
          <p:spPr>
            <a:xfrm>
              <a:off x="0" y="41700"/>
              <a:ext cx="7788958" cy="713700"/>
            </a:xfrm>
            <a:prstGeom prst="roundRect">
              <a:avLst/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34840" y="76540"/>
              <a:ext cx="7719278" cy="6440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3600" dirty="0" smtClean="0"/>
                <a:t>AIS messages</a:t>
              </a:r>
              <a:endParaRPr lang="el-GR" sz="3600" kern="1200" baseline="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xfrm>
            <a:off x="7308304" y="6066000"/>
            <a:ext cx="569558" cy="432000"/>
          </a:xfrm>
          <a:prstGeom prst="rect">
            <a:avLst/>
          </a:prstGeom>
        </p:spPr>
        <p:txBody>
          <a:bodyPr/>
          <a:lstStyle/>
          <a:p>
            <a:pPr algn="r"/>
            <a:fld id="{845CA951-4815-4987-9CD6-BB5D6648C0B5}" type="slidenum">
              <a:rPr lang="nl-NL" smtClean="0"/>
              <a:pPr algn="r"/>
              <a:t>6</a:t>
            </a:fld>
            <a:endParaRPr lang="nl-NL" dirty="0"/>
          </a:p>
        </p:txBody>
      </p:sp>
      <p:sp>
        <p:nvSpPr>
          <p:cNvPr id="5" name="Rectangle 4"/>
          <p:cNvSpPr/>
          <p:nvPr/>
        </p:nvSpPr>
        <p:spPr>
          <a:xfrm>
            <a:off x="8028384" y="1484784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dirty="0" smtClean="0"/>
          </a:p>
          <a:p>
            <a:pPr lvl="0"/>
            <a:endParaRPr lang="nl-NL" dirty="0" smtClean="0"/>
          </a:p>
          <a:p>
            <a:pPr lvl="0"/>
            <a:endParaRPr lang="nl-NL" dirty="0" smtClean="0"/>
          </a:p>
        </p:txBody>
      </p:sp>
      <p:graphicFrame>
        <p:nvGraphicFramePr>
          <p:cNvPr id="6" name="Diagram 5"/>
          <p:cNvGraphicFramePr/>
          <p:nvPr/>
        </p:nvGraphicFramePr>
        <p:xfrm>
          <a:off x="756138" y="905608"/>
          <a:ext cx="7739461" cy="5243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726588" y="157018"/>
            <a:ext cx="7788958" cy="713700"/>
            <a:chOff x="0" y="41700"/>
            <a:chExt cx="7788958" cy="713700"/>
          </a:xfrm>
        </p:grpSpPr>
        <p:sp>
          <p:nvSpPr>
            <p:cNvPr id="8" name="Rounded Rectangle 7"/>
            <p:cNvSpPr/>
            <p:nvPr/>
          </p:nvSpPr>
          <p:spPr>
            <a:xfrm>
              <a:off x="0" y="41700"/>
              <a:ext cx="7788958" cy="713700"/>
            </a:xfrm>
            <a:prstGeom prst="roundRect">
              <a:avLst/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l-GR" dirty="0"/>
            </a:p>
          </p:txBody>
        </p:sp>
        <p:sp>
          <p:nvSpPr>
            <p:cNvPr id="9" name="Rounded Rectangle 4"/>
            <p:cNvSpPr/>
            <p:nvPr/>
          </p:nvSpPr>
          <p:spPr>
            <a:xfrm>
              <a:off x="34840" y="76540"/>
              <a:ext cx="7719278" cy="6440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ctr"/>
              <a:r>
                <a:rPr lang="en-US" sz="3600" dirty="0" smtClean="0">
                  <a:solidFill>
                    <a:schemeClr val="bg1"/>
                  </a:solidFill>
                </a:rPr>
                <a:t>AIS  data  –  Quality aspects</a:t>
              </a:r>
              <a:endParaRPr lang="el-GR" sz="3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80390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77610" y="413952"/>
            <a:ext cx="7788958" cy="713700"/>
          </a:xfrm>
          <a:prstGeom prst="roundRect">
            <a:avLst/>
          </a:pr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1034" y="366088"/>
            <a:ext cx="7886700" cy="871006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Defining a ship’s journey &amp; sea traffic analysis</a:t>
            </a:r>
            <a:endParaRPr lang="en-US" sz="3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20186" y="1371601"/>
            <a:ext cx="7886700" cy="47582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Useful for:</a:t>
            </a:r>
          </a:p>
          <a:p>
            <a:pPr marL="0" indent="0">
              <a:buNone/>
            </a:pPr>
            <a:endParaRPr lang="nl-NL" sz="11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r>
              <a:rPr lang="nl-NL" sz="2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Ports a </a:t>
            </a:r>
            <a:r>
              <a:rPr lang="nl-NL" sz="26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ship</a:t>
            </a:r>
            <a:r>
              <a:rPr lang="nl-NL" sz="2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nl-NL" sz="26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visits</a:t>
            </a:r>
            <a:r>
              <a:rPr lang="nl-NL" sz="2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, intra-port traffic</a:t>
            </a:r>
          </a:p>
          <a:p>
            <a:r>
              <a:rPr lang="nl-NL" sz="26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Distance</a:t>
            </a:r>
            <a:r>
              <a:rPr lang="nl-NL" sz="2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nl-NL" sz="26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travelled</a:t>
            </a:r>
            <a:r>
              <a:rPr lang="nl-NL" sz="2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</a:p>
          <a:p>
            <a:r>
              <a:rPr lang="nl-NL" sz="2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Fast</a:t>
            </a:r>
            <a:r>
              <a:rPr lang="nl-NL" sz="2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nl-NL" sz="2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economic</a:t>
            </a:r>
            <a:r>
              <a:rPr lang="nl-NL" sz="2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nl-NL" sz="2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indicator</a:t>
            </a:r>
          </a:p>
          <a:p>
            <a:r>
              <a:rPr lang="nl-NL" sz="26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Emissions</a:t>
            </a:r>
            <a:endParaRPr lang="nl-NL" sz="26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r>
              <a:rPr lang="nl-NL" sz="26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Disruptions</a:t>
            </a:r>
            <a:endParaRPr lang="nl-NL" sz="26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endParaRPr lang="pl-PL" sz="2400" dirty="0"/>
          </a:p>
        </p:txBody>
      </p:sp>
      <p:pic>
        <p:nvPicPr>
          <p:cNvPr id="4" name="Picture 3"/>
          <p:cNvPicPr/>
          <p:nvPr/>
        </p:nvPicPr>
        <p:blipFill>
          <a:blip r:embed="rId4" cstate="print"/>
          <a:srcRect l="43239" t="28021" r="20090" b="16452"/>
          <a:stretch>
            <a:fillRect/>
          </a:stretch>
        </p:blipFill>
        <p:spPr bwMode="auto">
          <a:xfrm>
            <a:off x="5791200" y="1512277"/>
            <a:ext cx="2461846" cy="2239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6202617" y="4196862"/>
            <a:ext cx="2167660" cy="1827866"/>
            <a:chOff x="2298833" y="2224497"/>
            <a:chExt cx="3757070" cy="2768600"/>
          </a:xfrm>
        </p:grpSpPr>
        <p:pic>
          <p:nvPicPr>
            <p:cNvPr id="6" name="Picture 5"/>
            <p:cNvPicPr/>
            <p:nvPr/>
          </p:nvPicPr>
          <p:blipFill>
            <a:blip r:embed="rId5" cstate="print"/>
            <a:srcRect l="36553" t="45424" r="52803" b="39300"/>
            <a:stretch>
              <a:fillRect/>
            </a:stretch>
          </p:blipFill>
          <p:spPr bwMode="auto">
            <a:xfrm>
              <a:off x="2298833" y="2224497"/>
              <a:ext cx="3757070" cy="2768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Content Placeholder 9" descr="C:\Users\elenibis\AppData\Local\Microsoft\Windows\Temporary Internet Files\Content.IE5\2VWL7SVF\newtonguarinof-Boat[1].png"/>
            <p:cNvPicPr>
              <a:picLocks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2877799" y="4150418"/>
              <a:ext cx="668604" cy="253236"/>
            </a:xfrm>
            <a:prstGeom prst="rect">
              <a:avLst/>
            </a:prstGeom>
            <a:noFill/>
          </p:spPr>
        </p:pic>
      </p:grpSp>
      <p:pic>
        <p:nvPicPr>
          <p:cNvPr id="8" name="Picture 7"/>
          <p:cNvPicPr/>
          <p:nvPr/>
        </p:nvPicPr>
        <p:blipFill>
          <a:blip r:embed="rId7" cstate="print"/>
          <a:srcRect l="45533" t="50363" r="40572" b="28195"/>
          <a:stretch>
            <a:fillRect/>
          </a:stretch>
        </p:blipFill>
        <p:spPr bwMode="auto">
          <a:xfrm>
            <a:off x="3176954" y="4173415"/>
            <a:ext cx="2368062" cy="199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9" descr="C:\Users\elenibis\AppData\Local\Microsoft\Windows\Temporary Internet Files\Content.IE5\2VWL7SVF\newtonguarinof-Boat[1].png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125238" y="5691117"/>
            <a:ext cx="385754" cy="264205"/>
          </a:xfrm>
          <a:prstGeom prst="rect">
            <a:avLst/>
          </a:prstGeom>
          <a:noFill/>
        </p:spPr>
      </p:pic>
      <p:pic>
        <p:nvPicPr>
          <p:cNvPr id="12" name="Picture 11"/>
          <p:cNvPicPr/>
          <p:nvPr/>
        </p:nvPicPr>
        <p:blipFill>
          <a:blip r:embed="rId8" cstate="print"/>
          <a:srcRect l="6858" t="34813" r="41823" b="22664"/>
          <a:stretch>
            <a:fillRect/>
          </a:stretch>
        </p:blipFill>
        <p:spPr bwMode="auto">
          <a:xfrm>
            <a:off x="263790" y="4904736"/>
            <a:ext cx="2710295" cy="126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07938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7610" y="413952"/>
            <a:ext cx="7788958" cy="713700"/>
          </a:xfrm>
          <a:prstGeom prst="roundRect">
            <a:avLst/>
          </a:pr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Defining a ship’s journey: port visits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20186" y="1532467"/>
            <a:ext cx="7886700" cy="45974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Algorithm dealing </a:t>
            </a:r>
            <a:r>
              <a:rPr lang="nl-NL" sz="24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with glitches and </a:t>
            </a:r>
            <a:r>
              <a:rPr lang="nl-NL" sz="24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stops:</a:t>
            </a:r>
            <a:endParaRPr lang="nl-NL" sz="2400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nl-NL" sz="24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Select </a:t>
            </a:r>
            <a:r>
              <a:rPr lang="nl-NL" sz="24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ships in area using reference frame of </a:t>
            </a:r>
            <a:r>
              <a:rPr lang="nl-NL" sz="24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ships</a:t>
            </a:r>
          </a:p>
          <a:p>
            <a:pPr>
              <a:buFontTx/>
              <a:buChar char="-"/>
            </a:pPr>
            <a:endParaRPr lang="nl-NL" sz="2400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>
              <a:buFontTx/>
              <a:buChar char="-"/>
            </a:pPr>
            <a:endParaRPr lang="nl-NL" sz="2400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>
              <a:buFontTx/>
              <a:buChar char="-"/>
            </a:pPr>
            <a:endParaRPr lang="nl-NL" sz="2400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>
              <a:buFontTx/>
              <a:buChar char="-"/>
            </a:pPr>
            <a:endParaRPr lang="nl-NL" sz="2400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nl-NL" sz="2400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Median</a:t>
            </a:r>
            <a:r>
              <a:rPr lang="nl-NL" sz="24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filter over 10 </a:t>
            </a:r>
            <a:r>
              <a:rPr lang="nl-NL" sz="2400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mins</a:t>
            </a:r>
            <a:endParaRPr lang="nl-NL" sz="2400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>
              <a:buFontTx/>
              <a:buChar char="-"/>
            </a:pPr>
            <a:endParaRPr lang="nl-NL" sz="2400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nl-NL" sz="24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Define </a:t>
            </a:r>
            <a:r>
              <a:rPr lang="nl-NL" sz="24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block of visit (connect intervals)</a:t>
            </a:r>
          </a:p>
          <a:p>
            <a:pPr>
              <a:buFontTx/>
              <a:buChar char="-"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Speed &lt;0.2 knots</a:t>
            </a:r>
          </a:p>
          <a:p>
            <a:endParaRPr lang="pl-PL" sz="2400" dirty="0"/>
          </a:p>
        </p:txBody>
      </p:sp>
      <p:pic>
        <p:nvPicPr>
          <p:cNvPr id="8" name="Picture 7"/>
          <p:cNvPicPr/>
          <p:nvPr/>
        </p:nvPicPr>
        <p:blipFill>
          <a:blip r:embed="rId2" cstate="print"/>
          <a:srcRect l="64973" t="57107" r="17011" b="22430"/>
          <a:stretch>
            <a:fillRect/>
          </a:stretch>
        </p:blipFill>
        <p:spPr bwMode="auto">
          <a:xfrm>
            <a:off x="871269" y="2449902"/>
            <a:ext cx="2449902" cy="125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/>
          <p:nvPr/>
        </p:nvPicPr>
        <p:blipFill>
          <a:blip r:embed="rId3" cstate="print"/>
          <a:srcRect l="19182" t="47430" r="54265" b="18637"/>
          <a:stretch>
            <a:fillRect/>
          </a:stretch>
        </p:blipFill>
        <p:spPr bwMode="auto">
          <a:xfrm>
            <a:off x="4658265" y="2622430"/>
            <a:ext cx="1811547" cy="1078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4" cstate="print"/>
          <a:srcRect l="20421" t="68458" r="69732" b="14719"/>
          <a:stretch>
            <a:fillRect/>
          </a:stretch>
        </p:blipFill>
        <p:spPr bwMode="auto">
          <a:xfrm>
            <a:off x="3327950" y="2946705"/>
            <a:ext cx="521277" cy="49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/>
          <p:nvPr/>
        </p:nvPicPr>
        <p:blipFill>
          <a:blip r:embed="rId5" cstate="print"/>
          <a:srcRect l="34732" t="68458" r="56044" b="14675"/>
          <a:stretch>
            <a:fillRect/>
          </a:stretch>
        </p:blipFill>
        <p:spPr bwMode="auto">
          <a:xfrm>
            <a:off x="6598408" y="2877045"/>
            <a:ext cx="484678" cy="50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/>
          <p:nvPr/>
        </p:nvPicPr>
        <p:blipFill>
          <a:blip r:embed="rId6" cstate="print"/>
          <a:srcRect l="37978" t="40243" r="41408" b="38420"/>
          <a:stretch>
            <a:fillRect/>
          </a:stretch>
        </p:blipFill>
        <p:spPr bwMode="auto">
          <a:xfrm>
            <a:off x="4583980" y="4106174"/>
            <a:ext cx="3964797" cy="646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Group 17"/>
          <p:cNvGrpSpPr/>
          <p:nvPr/>
        </p:nvGrpSpPr>
        <p:grpSpPr>
          <a:xfrm>
            <a:off x="4664494" y="4234803"/>
            <a:ext cx="3318963" cy="434607"/>
            <a:chOff x="4664494" y="4234803"/>
            <a:chExt cx="3318963" cy="434607"/>
          </a:xfrm>
        </p:grpSpPr>
        <p:pic>
          <p:nvPicPr>
            <p:cNvPr id="13" name="Content Placeholder 9" descr="C:\Users\elenibis\AppData\Local\Microsoft\Windows\Temporary Internet Files\Content.IE5\2VWL7SVF\newtonguarinof-Boat[1].png"/>
            <p:cNvPicPr>
              <a:picLocks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6881710" y="4381452"/>
              <a:ext cx="385754" cy="167190"/>
            </a:xfrm>
            <a:prstGeom prst="rect">
              <a:avLst/>
            </a:prstGeom>
            <a:noFill/>
          </p:spPr>
        </p:pic>
        <p:pic>
          <p:nvPicPr>
            <p:cNvPr id="14" name="Content Placeholder 9" descr="C:\Users\elenibis\AppData\Local\Microsoft\Windows\Temporary Internet Files\Content.IE5\2VWL7SVF\newtonguarinof-Boat[1].png"/>
            <p:cNvPicPr>
              <a:picLocks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7597703" y="4234803"/>
              <a:ext cx="385754" cy="199176"/>
            </a:xfrm>
            <a:prstGeom prst="rect">
              <a:avLst/>
            </a:prstGeom>
            <a:noFill/>
          </p:spPr>
        </p:pic>
        <p:pic>
          <p:nvPicPr>
            <p:cNvPr id="15" name="Content Placeholder 9" descr="C:\Users\elenibis\AppData\Local\Microsoft\Windows\Temporary Internet Files\Content.IE5\2VWL7SVF\newtonguarinof-Boat[1].png"/>
            <p:cNvPicPr>
              <a:picLocks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6062202" y="4502220"/>
              <a:ext cx="385754" cy="167190"/>
            </a:xfrm>
            <a:prstGeom prst="rect">
              <a:avLst/>
            </a:prstGeom>
            <a:noFill/>
          </p:spPr>
        </p:pic>
        <p:pic>
          <p:nvPicPr>
            <p:cNvPr id="17" name="Picture 16"/>
            <p:cNvPicPr/>
            <p:nvPr/>
          </p:nvPicPr>
          <p:blipFill>
            <a:blip r:embed="rId6" cstate="print"/>
            <a:srcRect l="37978" t="41413" r="55957" b="52555"/>
            <a:stretch>
              <a:fillRect/>
            </a:stretch>
          </p:blipFill>
          <p:spPr bwMode="auto">
            <a:xfrm>
              <a:off x="4664494" y="4353465"/>
              <a:ext cx="1184215" cy="192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cxnSp>
        <p:nvCxnSpPr>
          <p:cNvPr id="19" name="Straight Connector 18"/>
          <p:cNvCxnSpPr/>
          <p:nvPr/>
        </p:nvCxnSpPr>
        <p:spPr>
          <a:xfrm rot="5400000">
            <a:off x="7517130" y="4101862"/>
            <a:ext cx="345847" cy="94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6779571" y="4163685"/>
            <a:ext cx="411982" cy="36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6200000" flipH="1">
            <a:off x="5990252" y="4283808"/>
            <a:ext cx="688031" cy="49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 flipV="1">
            <a:off x="6330995" y="3942271"/>
            <a:ext cx="1372394" cy="7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396038" y="3800475"/>
            <a:ext cx="5429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10 mins</a:t>
            </a:r>
            <a:endParaRPr lang="el-GR" sz="800" dirty="0"/>
          </a:p>
        </p:txBody>
      </p:sp>
      <p:sp>
        <p:nvSpPr>
          <p:cNvPr id="31" name="TextBox 30"/>
          <p:cNvSpPr txBox="1"/>
          <p:nvPr/>
        </p:nvSpPr>
        <p:spPr>
          <a:xfrm>
            <a:off x="7124700" y="3781425"/>
            <a:ext cx="5429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10 mins</a:t>
            </a:r>
            <a:endParaRPr lang="el-GR" sz="800" dirty="0"/>
          </a:p>
        </p:txBody>
      </p:sp>
    </p:spTree>
    <p:extLst>
      <p:ext uri="{BB962C8B-B14F-4D97-AF65-F5344CB8AC3E}">
        <p14:creationId xmlns:p14="http://schemas.microsoft.com/office/powerpoint/2010/main" xmlns="" val="330793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77610" y="413952"/>
            <a:ext cx="7788958" cy="713700"/>
          </a:xfrm>
          <a:prstGeom prst="roundRect">
            <a:avLst/>
          </a:pr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3738" y="327652"/>
            <a:ext cx="7886700" cy="871006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Defining a ship’s journey – complete algorithm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20186" y="1207477"/>
            <a:ext cx="7886700" cy="4922391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endParaRPr lang="nl-NL" sz="2400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buFontTx/>
              <a:buChar char="-"/>
            </a:pPr>
            <a:r>
              <a:rPr lang="nl-NL" sz="24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Port </a:t>
            </a:r>
            <a:r>
              <a:rPr lang="nl-NL" sz="2400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visit</a:t>
            </a:r>
            <a:r>
              <a:rPr lang="nl-NL" sz="24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nl-NL" sz="2400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algorithm</a:t>
            </a:r>
            <a:endParaRPr lang="nl-NL" sz="2400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nl-NL" sz="24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Port </a:t>
            </a:r>
            <a:r>
              <a:rPr lang="nl-NL" sz="2400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depart</a:t>
            </a:r>
            <a:r>
              <a:rPr lang="nl-NL" sz="24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= start </a:t>
            </a:r>
            <a:r>
              <a:rPr lang="nl-NL" sz="2400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journey</a:t>
            </a:r>
            <a:endParaRPr lang="nl-NL" sz="2400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nl-NL" sz="24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Finish </a:t>
            </a:r>
            <a:r>
              <a:rPr lang="nl-NL" sz="2400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journey</a:t>
            </a:r>
            <a:r>
              <a:rPr lang="nl-NL" sz="24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: </a:t>
            </a:r>
            <a:r>
              <a:rPr lang="nl-NL" sz="2400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other</a:t>
            </a:r>
            <a:r>
              <a:rPr lang="nl-NL" sz="24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port, anchor &amp; </a:t>
            </a:r>
            <a:r>
              <a:rPr lang="nl-NL" sz="2400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outside</a:t>
            </a:r>
            <a:r>
              <a:rPr lang="nl-NL" sz="24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nl-NL" sz="2400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coverage</a:t>
            </a:r>
            <a:r>
              <a:rPr lang="nl-NL" sz="24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area (</a:t>
            </a:r>
            <a:r>
              <a:rPr lang="nl-NL" sz="2400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not</a:t>
            </a:r>
            <a:r>
              <a:rPr lang="nl-NL" sz="24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nl-NL" sz="2400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strictly</a:t>
            </a:r>
            <a:r>
              <a:rPr lang="nl-NL" sz="24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finish)</a:t>
            </a:r>
          </a:p>
          <a:p>
            <a:pPr marL="0" indent="0">
              <a:buNone/>
            </a:pPr>
            <a:endParaRPr lang="pl-PL" sz="24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0686" y="3757807"/>
            <a:ext cx="3350712" cy="2357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/>
          <p:cNvPicPr/>
          <p:nvPr/>
        </p:nvPicPr>
        <p:blipFill>
          <a:blip r:embed="rId3" cstate="print"/>
          <a:srcRect l="19321" t="31308" r="60067" b="37851"/>
          <a:stretch>
            <a:fillRect/>
          </a:stretch>
        </p:blipFill>
        <p:spPr bwMode="auto">
          <a:xfrm>
            <a:off x="5501014" y="5693079"/>
            <a:ext cx="279747" cy="150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6216" y="4089355"/>
            <a:ext cx="3047516" cy="200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3"/>
          <p:cNvPicPr/>
          <p:nvPr/>
        </p:nvPicPr>
        <p:blipFill>
          <a:blip r:embed="rId5" cstate="print"/>
          <a:srcRect l="19321" t="31308" r="60067" b="37851"/>
          <a:stretch>
            <a:fillRect/>
          </a:stretch>
        </p:blipFill>
        <p:spPr bwMode="auto">
          <a:xfrm>
            <a:off x="1791563" y="4729397"/>
            <a:ext cx="397002" cy="222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3102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otyw pakietu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Motyw pakietu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539</TotalTime>
  <Words>582</Words>
  <Application>Microsoft Office PowerPoint</Application>
  <PresentationFormat>Προβολή στην οθόνη (4:3)</PresentationFormat>
  <Paragraphs>123</Paragraphs>
  <Slides>13</Slides>
  <Notes>2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13</vt:i4>
      </vt:variant>
    </vt:vector>
  </HeadingPairs>
  <TitlesOfParts>
    <vt:vector size="14" baseType="lpstr">
      <vt:lpstr>Motyw pakietu Office</vt:lpstr>
      <vt:lpstr>AIS: Defining a ship’s journey and sea traffic analysis </vt:lpstr>
      <vt:lpstr>Διαφάνεια 2</vt:lpstr>
      <vt:lpstr>Διαφάνεια 3</vt:lpstr>
      <vt:lpstr>Διαφάνεια 4</vt:lpstr>
      <vt:lpstr>Διαφάνεια 5</vt:lpstr>
      <vt:lpstr>Διαφάνεια 6</vt:lpstr>
      <vt:lpstr>Defining a ship’s journey &amp; sea traffic analysis</vt:lpstr>
      <vt:lpstr>Defining a ship’s journey: port visits</vt:lpstr>
      <vt:lpstr>Defining a ship’s journey – complete algorithm</vt:lpstr>
      <vt:lpstr>Sea traffic analysis - defining the grid</vt:lpstr>
      <vt:lpstr>Sea traffic analysis: visualising</vt:lpstr>
      <vt:lpstr>Conclusions</vt:lpstr>
      <vt:lpstr>AIS: Defining a ship’s journey and sea traffic analysis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Gawlik Ryszard</dc:creator>
  <cp:lastModifiedBy>pierrakx</cp:lastModifiedBy>
  <cp:revision>113</cp:revision>
  <dcterms:created xsi:type="dcterms:W3CDTF">2018-02-27T07:40:59Z</dcterms:created>
  <dcterms:modified xsi:type="dcterms:W3CDTF">2018-06-05T06:19:09Z</dcterms:modified>
</cp:coreProperties>
</file>