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7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7B4F4-062F-4544-A097-176A749630B4}" type="datetimeFigureOut">
              <a:rPr lang="pl-PL" smtClean="0"/>
              <a:t>20.06.2018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C0071-2EF9-4BF6-A344-1E56AD66A3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5323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A2DB5-776D-4695-BEAB-6FC29B98A4D8}" type="datetimeFigureOut">
              <a:rPr lang="pl-PL" smtClean="0"/>
              <a:t>20.06.2018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750A6-06B1-4346-A60C-D77334274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96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7D7F-A023-424B-974B-F4C0B6097A2F}" type="datetimeFigureOut">
              <a:rPr lang="pl-PL" smtClean="0"/>
              <a:t>20.06.2018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12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2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10001"/>
            <a:ext cx="10515600" cy="1447812"/>
          </a:xfrm>
        </p:spPr>
        <p:txBody>
          <a:bodyPr>
            <a:normAutofit/>
          </a:bodyPr>
          <a:lstStyle>
            <a:lvl1pPr marL="0" indent="0" algn="just"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914400" y="2329391"/>
            <a:ext cx="10515600" cy="13255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10"/>
          </p:nvPr>
        </p:nvSpPr>
        <p:spPr>
          <a:xfrm>
            <a:off x="914401" y="5560483"/>
            <a:ext cx="2551289" cy="484722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27" name="Symbol zastępczy tekstu 26"/>
          <p:cNvSpPr>
            <a:spLocks noGrp="1"/>
          </p:cNvSpPr>
          <p:nvPr>
            <p:ph type="body" sz="quarter" idx="11"/>
          </p:nvPr>
        </p:nvSpPr>
        <p:spPr>
          <a:xfrm>
            <a:off x="8523112" y="5560483"/>
            <a:ext cx="2906888" cy="48472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72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2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8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5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8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7D7F-A023-424B-974B-F4C0B6097A2F}" type="datetimeFigureOut">
              <a:rPr lang="pl-PL" smtClean="0"/>
              <a:t>20.06.2018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90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0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2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8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C7D7F-A023-424B-974B-F4C0B6097A2F}" type="datetimeFigureOut">
              <a:rPr lang="pl-PL" smtClean="0"/>
              <a:t>20.06.2018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42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999067" y="3432716"/>
            <a:ext cx="10617200" cy="1554154"/>
          </a:xfrm>
        </p:spPr>
        <p:txBody>
          <a:bodyPr>
            <a:normAutofit/>
          </a:bodyPr>
          <a:lstStyle/>
          <a:p>
            <a:pPr algn="ctr"/>
            <a:r>
              <a:rPr lang="lt-LT" dirty="0"/>
              <a:t>Marie Hélène Kérouanton, INSEE</a:t>
            </a:r>
          </a:p>
          <a:p>
            <a:pPr algn="ctr"/>
            <a:r>
              <a:rPr lang="lt-LT" dirty="0"/>
              <a:t>Rasmus Anker Kristiansen, Statistics Denmark</a:t>
            </a:r>
          </a:p>
          <a:p>
            <a:pPr algn="ctr"/>
            <a:r>
              <a:rPr lang="lt-LT" dirty="0"/>
              <a:t>Georgiana Ivan, Eurostat 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14400" y="2541059"/>
            <a:ext cx="10515600" cy="769406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err="1"/>
              <a:t>Session</a:t>
            </a:r>
            <a:r>
              <a:rPr lang="pl-PL" sz="2400" b="1" dirty="0"/>
              <a:t> </a:t>
            </a:r>
            <a:r>
              <a:rPr lang="pl-PL" b="1" dirty="0" smtClean="0"/>
              <a:t>28</a:t>
            </a:r>
            <a:r>
              <a:rPr lang="pl-PL" sz="2400" b="1" dirty="0" smtClean="0"/>
              <a:t> </a:t>
            </a:r>
            <a:r>
              <a:rPr lang="pl-PL" sz="2400" b="1" dirty="0" smtClean="0"/>
              <a:t>- </a:t>
            </a:r>
            <a:r>
              <a:rPr lang="en-US" b="1" dirty="0"/>
              <a:t>Data collection, </a:t>
            </a:r>
            <a:r>
              <a:rPr lang="en-US" b="1" dirty="0" smtClean="0"/>
              <a:t>metadata</a:t>
            </a:r>
            <a:endParaRPr lang="en-US" b="1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914400" y="5489056"/>
            <a:ext cx="3924300" cy="556149"/>
          </a:xfrm>
        </p:spPr>
        <p:txBody>
          <a:bodyPr>
            <a:normAutofit/>
          </a:bodyPr>
          <a:lstStyle/>
          <a:p>
            <a:r>
              <a:rPr lang="pl-PL" b="1" dirty="0" smtClean="0"/>
              <a:t>Chair: </a:t>
            </a:r>
            <a:r>
              <a:rPr lang="pl-PL" b="1" dirty="0"/>
              <a:t>Thomas </a:t>
            </a:r>
            <a:r>
              <a:rPr lang="pl-PL" b="1" dirty="0" err="1"/>
              <a:t>Burg</a:t>
            </a:r>
            <a:endParaRPr lang="pl-PL" b="1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1"/>
          </p:nvPr>
        </p:nvSpPr>
        <p:spPr>
          <a:xfrm>
            <a:off x="8525932" y="5489056"/>
            <a:ext cx="2904067" cy="556149"/>
          </a:xfrm>
        </p:spPr>
        <p:txBody>
          <a:bodyPr/>
          <a:lstStyle/>
          <a:p>
            <a:r>
              <a:rPr lang="pl-PL" b="1" dirty="0"/>
              <a:t>#</a:t>
            </a:r>
            <a:r>
              <a:rPr lang="pl-PL" b="1" dirty="0" smtClean="0"/>
              <a:t>Q2018session28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5025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731</TotalTime>
  <Words>28</Words>
  <Application>Microsoft Office PowerPoint</Application>
  <PresentationFormat>Panoramiczny</PresentationFormat>
  <Paragraphs>6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Session 28 - Data collection, metadata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Gawlik Ryszard</dc:creator>
  <cp:lastModifiedBy>Użytkownik systemu Windows</cp:lastModifiedBy>
  <cp:revision>66</cp:revision>
  <dcterms:created xsi:type="dcterms:W3CDTF">2018-02-27T07:40:59Z</dcterms:created>
  <dcterms:modified xsi:type="dcterms:W3CDTF">2018-06-20T16:54:19Z</dcterms:modified>
</cp:coreProperties>
</file>