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81" r:id="rId4"/>
    <p:sldId id="280" r:id="rId5"/>
    <p:sldId id="259" r:id="rId6"/>
    <p:sldId id="277" r:id="rId7"/>
    <p:sldId id="278" r:id="rId8"/>
    <p:sldId id="279" r:id="rId9"/>
    <p:sldId id="270" r:id="rId10"/>
    <p:sldId id="263" r:id="rId11"/>
    <p:sldId id="271" r:id="rId12"/>
    <p:sldId id="264" r:id="rId13"/>
    <p:sldId id="272" r:id="rId14"/>
    <p:sldId id="265" r:id="rId15"/>
    <p:sldId id="258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68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48D95-16F0-440F-9F21-733A127A8374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07B1419D-F0A3-484D-813C-20BE1FACF048}">
      <dgm:prSet custT="1"/>
      <dgm:spPr/>
      <dgm:t>
        <a:bodyPr/>
        <a:lstStyle/>
        <a:p>
          <a:pPr rtl="0"/>
          <a:r>
            <a:rPr lang="en-GB" sz="2000" dirty="0" smtClean="0"/>
            <a:t>The analysis is based on a comparison between response rates of business surveys carried out before and after the centralized Data Collection (CDC) management was implemented in </a:t>
          </a:r>
          <a:r>
            <a:rPr lang="en-GB" sz="2000" dirty="0" err="1" smtClean="0"/>
            <a:t>Istat</a:t>
          </a:r>
          <a:endParaRPr lang="it-IT" sz="2000" dirty="0"/>
        </a:p>
      </dgm:t>
    </dgm:pt>
    <dgm:pt modelId="{0414D796-3E75-4A48-AB7D-EDE7DF77F8DB}" type="parTrans" cxnId="{98C41DF8-3DDD-4A66-BA9B-54AB33B822D6}">
      <dgm:prSet/>
      <dgm:spPr/>
      <dgm:t>
        <a:bodyPr/>
        <a:lstStyle/>
        <a:p>
          <a:endParaRPr lang="it-IT"/>
        </a:p>
      </dgm:t>
    </dgm:pt>
    <dgm:pt modelId="{5E6E93E9-BF61-4372-8E03-D6594406E30C}" type="sibTrans" cxnId="{98C41DF8-3DDD-4A66-BA9B-54AB33B822D6}">
      <dgm:prSet/>
      <dgm:spPr/>
      <dgm:t>
        <a:bodyPr/>
        <a:lstStyle/>
        <a:p>
          <a:endParaRPr lang="it-IT"/>
        </a:p>
      </dgm:t>
    </dgm:pt>
    <dgm:pt modelId="{865DC455-6556-4E45-815C-F31EA1042E51}">
      <dgm:prSet custT="1"/>
      <dgm:spPr/>
      <dgm:t>
        <a:bodyPr/>
        <a:lstStyle/>
        <a:p>
          <a:pPr rtl="0"/>
          <a:r>
            <a:rPr lang="en-US" sz="2000" dirty="0" smtClean="0"/>
            <a:t>Trends  by type of survey are very clear:</a:t>
          </a:r>
          <a:endParaRPr lang="it-IT" sz="2000" dirty="0"/>
        </a:p>
      </dgm:t>
    </dgm:pt>
    <dgm:pt modelId="{0B886E23-8420-4012-8035-B8C0D7FE744E}" type="parTrans" cxnId="{E1C0CB17-0C74-4E40-B2F8-4BAC25220527}">
      <dgm:prSet/>
      <dgm:spPr/>
      <dgm:t>
        <a:bodyPr/>
        <a:lstStyle/>
        <a:p>
          <a:endParaRPr lang="it-IT"/>
        </a:p>
      </dgm:t>
    </dgm:pt>
    <dgm:pt modelId="{2B737F5A-E68E-4FDF-893E-B9226FB1EE0F}" type="sibTrans" cxnId="{E1C0CB17-0C74-4E40-B2F8-4BAC25220527}">
      <dgm:prSet/>
      <dgm:spPr/>
      <dgm:t>
        <a:bodyPr/>
        <a:lstStyle/>
        <a:p>
          <a:endParaRPr lang="it-IT"/>
        </a:p>
      </dgm:t>
    </dgm:pt>
    <dgm:pt modelId="{EE9933A2-8451-4DA2-8920-62A53D9A3DFF}">
      <dgm:prSet custT="1"/>
      <dgm:spPr/>
      <dgm:t>
        <a:bodyPr/>
        <a:lstStyle/>
        <a:p>
          <a:pPr rtl="0"/>
          <a:r>
            <a:rPr lang="it-IT" sz="2000" dirty="0" err="1" smtClean="0"/>
            <a:t>Structural</a:t>
          </a:r>
          <a:r>
            <a:rPr lang="it-IT" sz="2000" dirty="0" smtClean="0"/>
            <a:t> Business </a:t>
          </a:r>
          <a:r>
            <a:rPr lang="it-IT" sz="2000" dirty="0" err="1" smtClean="0"/>
            <a:t>surveys</a:t>
          </a:r>
          <a:r>
            <a:rPr lang="it-IT" sz="2000" dirty="0" smtClean="0"/>
            <a:t>: </a:t>
          </a:r>
          <a:r>
            <a:rPr lang="it-IT" sz="2000" dirty="0" err="1" smtClean="0"/>
            <a:t>avarege</a:t>
          </a:r>
          <a:r>
            <a:rPr lang="it-IT" sz="2000" dirty="0" smtClean="0"/>
            <a:t> </a:t>
          </a:r>
          <a:r>
            <a:rPr lang="it-IT" sz="2000" dirty="0" err="1" smtClean="0"/>
            <a:t>response</a:t>
          </a:r>
          <a:r>
            <a:rPr lang="it-IT" sz="2000" dirty="0" smtClean="0"/>
            <a:t> rate + 11 </a:t>
          </a:r>
          <a:r>
            <a:rPr lang="it-IT" sz="2000" dirty="0" err="1" smtClean="0"/>
            <a:t>percentage</a:t>
          </a:r>
          <a:r>
            <a:rPr lang="it-IT" sz="2000" dirty="0" smtClean="0"/>
            <a:t> </a:t>
          </a:r>
          <a:r>
            <a:rPr lang="it-IT" sz="2000" dirty="0" err="1" smtClean="0"/>
            <a:t>points</a:t>
          </a:r>
          <a:endParaRPr lang="it-IT" sz="2000" dirty="0"/>
        </a:p>
      </dgm:t>
    </dgm:pt>
    <dgm:pt modelId="{452644FE-C3FE-4D29-9C0A-578AF996BC7D}" type="parTrans" cxnId="{39098E08-4353-4085-9F19-3AF0368DDAAF}">
      <dgm:prSet/>
      <dgm:spPr/>
      <dgm:t>
        <a:bodyPr/>
        <a:lstStyle/>
        <a:p>
          <a:endParaRPr lang="it-IT"/>
        </a:p>
      </dgm:t>
    </dgm:pt>
    <dgm:pt modelId="{94C20CA9-A5A2-4CD8-98F2-C61F41B18EF6}" type="sibTrans" cxnId="{39098E08-4353-4085-9F19-3AF0368DDAAF}">
      <dgm:prSet/>
      <dgm:spPr/>
      <dgm:t>
        <a:bodyPr/>
        <a:lstStyle/>
        <a:p>
          <a:endParaRPr lang="it-IT"/>
        </a:p>
      </dgm:t>
    </dgm:pt>
    <dgm:pt modelId="{D05E31B8-D648-44B0-8938-7C5C98A5DF60}">
      <dgm:prSet custT="1"/>
      <dgm:spPr/>
      <dgm:t>
        <a:bodyPr/>
        <a:lstStyle/>
        <a:p>
          <a:pPr rtl="0"/>
          <a:r>
            <a:rPr lang="it-IT" sz="2000" dirty="0" smtClean="0"/>
            <a:t>Short </a:t>
          </a:r>
          <a:r>
            <a:rPr lang="it-IT" sz="2000" dirty="0" err="1" smtClean="0"/>
            <a:t>term</a:t>
          </a:r>
          <a:r>
            <a:rPr lang="it-IT" sz="2000" dirty="0" smtClean="0"/>
            <a:t> </a:t>
          </a:r>
          <a:r>
            <a:rPr lang="it-IT" sz="2000" dirty="0" err="1" smtClean="0"/>
            <a:t>surveys</a:t>
          </a:r>
          <a:r>
            <a:rPr lang="it-IT" sz="2000" dirty="0" smtClean="0"/>
            <a:t> (</a:t>
          </a:r>
          <a:r>
            <a:rPr lang="it-IT" sz="2000" dirty="0" err="1" smtClean="0"/>
            <a:t>three</a:t>
          </a:r>
          <a:r>
            <a:rPr lang="it-IT" sz="2000" dirty="0" smtClean="0"/>
            <a:t> </a:t>
          </a:r>
          <a:r>
            <a:rPr lang="it-IT" sz="2000" dirty="0" err="1" smtClean="0"/>
            <a:t>representative</a:t>
          </a:r>
          <a:r>
            <a:rPr lang="it-IT" sz="2000" dirty="0" smtClean="0"/>
            <a:t> </a:t>
          </a:r>
          <a:r>
            <a:rPr lang="it-IT" sz="2000" dirty="0" err="1" smtClean="0"/>
            <a:t>surveys</a:t>
          </a:r>
          <a:r>
            <a:rPr lang="it-IT" sz="2000" dirty="0" smtClean="0"/>
            <a:t>): </a:t>
          </a:r>
          <a:r>
            <a:rPr lang="it-IT" sz="2000" dirty="0" err="1" smtClean="0"/>
            <a:t>avarege</a:t>
          </a:r>
          <a:r>
            <a:rPr lang="it-IT" sz="2000" dirty="0" smtClean="0"/>
            <a:t> </a:t>
          </a:r>
          <a:r>
            <a:rPr lang="it-IT" sz="2000" dirty="0" err="1" smtClean="0"/>
            <a:t>response</a:t>
          </a:r>
          <a:r>
            <a:rPr lang="it-IT" sz="2000" dirty="0" smtClean="0"/>
            <a:t> rate  + 20 </a:t>
          </a:r>
          <a:r>
            <a:rPr lang="it-IT" sz="2000" dirty="0" err="1" smtClean="0"/>
            <a:t>percentage</a:t>
          </a:r>
          <a:r>
            <a:rPr lang="it-IT" sz="2000" dirty="0" smtClean="0"/>
            <a:t> </a:t>
          </a:r>
          <a:r>
            <a:rPr lang="it-IT" sz="2000" dirty="0" err="1" smtClean="0"/>
            <a:t>points</a:t>
          </a:r>
          <a:endParaRPr lang="it-IT" sz="2000" dirty="0"/>
        </a:p>
      </dgm:t>
    </dgm:pt>
    <dgm:pt modelId="{577A5EE3-030D-446A-B4F7-0EE2A22B083D}" type="parTrans" cxnId="{407353EA-1377-4FE7-83F9-00E884152E7B}">
      <dgm:prSet/>
      <dgm:spPr/>
      <dgm:t>
        <a:bodyPr/>
        <a:lstStyle/>
        <a:p>
          <a:endParaRPr lang="it-IT"/>
        </a:p>
      </dgm:t>
    </dgm:pt>
    <dgm:pt modelId="{6CB998BB-005F-4C56-B63F-6E6B728500DA}" type="sibTrans" cxnId="{407353EA-1377-4FE7-83F9-00E884152E7B}">
      <dgm:prSet/>
      <dgm:spPr/>
      <dgm:t>
        <a:bodyPr/>
        <a:lstStyle/>
        <a:p>
          <a:endParaRPr lang="it-IT"/>
        </a:p>
      </dgm:t>
    </dgm:pt>
    <dgm:pt modelId="{468982DE-2CB8-4581-897E-535B964C70C4}" type="pres">
      <dgm:prSet presAssocID="{41848D95-16F0-440F-9F21-733A127A83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C2A8A47-79DC-4A45-AAEB-89493683EC2F}" type="pres">
      <dgm:prSet presAssocID="{D05E31B8-D648-44B0-8938-7C5C98A5DF60}" presName="boxAndChildren" presStyleCnt="0"/>
      <dgm:spPr/>
    </dgm:pt>
    <dgm:pt modelId="{B6D31AD7-C01A-4239-9FF0-95CC404B1DA8}" type="pres">
      <dgm:prSet presAssocID="{D05E31B8-D648-44B0-8938-7C5C98A5DF60}" presName="parentTextBox" presStyleLbl="node1" presStyleIdx="0" presStyleCnt="4"/>
      <dgm:spPr/>
      <dgm:t>
        <a:bodyPr/>
        <a:lstStyle/>
        <a:p>
          <a:endParaRPr lang="it-IT"/>
        </a:p>
      </dgm:t>
    </dgm:pt>
    <dgm:pt modelId="{3F5A83CE-9F3F-4B3F-B2BE-397BE33832F5}" type="pres">
      <dgm:prSet presAssocID="{94C20CA9-A5A2-4CD8-98F2-C61F41B18EF6}" presName="sp" presStyleCnt="0"/>
      <dgm:spPr/>
    </dgm:pt>
    <dgm:pt modelId="{47D23DB9-6DF0-41AE-A726-F7A2BD3A03DA}" type="pres">
      <dgm:prSet presAssocID="{EE9933A2-8451-4DA2-8920-62A53D9A3DFF}" presName="arrowAndChildren" presStyleCnt="0"/>
      <dgm:spPr/>
    </dgm:pt>
    <dgm:pt modelId="{D8D8383D-A877-49DB-AC50-85927A179D97}" type="pres">
      <dgm:prSet presAssocID="{EE9933A2-8451-4DA2-8920-62A53D9A3DFF}" presName="parentTextArrow" presStyleLbl="node1" presStyleIdx="1" presStyleCnt="4"/>
      <dgm:spPr/>
      <dgm:t>
        <a:bodyPr/>
        <a:lstStyle/>
        <a:p>
          <a:endParaRPr lang="it-IT"/>
        </a:p>
      </dgm:t>
    </dgm:pt>
    <dgm:pt modelId="{07195290-6084-4A5E-96AE-09436FCC12D6}" type="pres">
      <dgm:prSet presAssocID="{2B737F5A-E68E-4FDF-893E-B9226FB1EE0F}" presName="sp" presStyleCnt="0"/>
      <dgm:spPr/>
    </dgm:pt>
    <dgm:pt modelId="{EF7A63C9-9B60-4DDE-A0C9-58AE6C6500C4}" type="pres">
      <dgm:prSet presAssocID="{865DC455-6556-4E45-815C-F31EA1042E51}" presName="arrowAndChildren" presStyleCnt="0"/>
      <dgm:spPr/>
    </dgm:pt>
    <dgm:pt modelId="{358D8CBC-6316-421C-82FB-AD8DA0AC08BB}" type="pres">
      <dgm:prSet presAssocID="{865DC455-6556-4E45-815C-F31EA1042E51}" presName="parentTextArrow" presStyleLbl="node1" presStyleIdx="2" presStyleCnt="4"/>
      <dgm:spPr/>
      <dgm:t>
        <a:bodyPr/>
        <a:lstStyle/>
        <a:p>
          <a:endParaRPr lang="it-IT"/>
        </a:p>
      </dgm:t>
    </dgm:pt>
    <dgm:pt modelId="{ABB84A9E-9291-4E59-804B-0EDA34B40677}" type="pres">
      <dgm:prSet presAssocID="{5E6E93E9-BF61-4372-8E03-D6594406E30C}" presName="sp" presStyleCnt="0"/>
      <dgm:spPr/>
    </dgm:pt>
    <dgm:pt modelId="{F7F68544-F734-4AE5-A338-57C141A8E667}" type="pres">
      <dgm:prSet presAssocID="{07B1419D-F0A3-484D-813C-20BE1FACF048}" presName="arrowAndChildren" presStyleCnt="0"/>
      <dgm:spPr/>
    </dgm:pt>
    <dgm:pt modelId="{13FF975A-5BDE-4137-BFE9-2178BE050CD5}" type="pres">
      <dgm:prSet presAssocID="{07B1419D-F0A3-484D-813C-20BE1FACF048}" presName="parentTextArrow" presStyleLbl="node1" presStyleIdx="3" presStyleCnt="4" custLinFactNeighborX="-682" custLinFactNeighborY="-23316"/>
      <dgm:spPr/>
      <dgm:t>
        <a:bodyPr/>
        <a:lstStyle/>
        <a:p>
          <a:endParaRPr lang="it-IT"/>
        </a:p>
      </dgm:t>
    </dgm:pt>
  </dgm:ptLst>
  <dgm:cxnLst>
    <dgm:cxn modelId="{41DEF040-C8E5-4A3E-944C-A141AF05FDC2}" type="presOf" srcId="{D05E31B8-D648-44B0-8938-7C5C98A5DF60}" destId="{B6D31AD7-C01A-4239-9FF0-95CC404B1DA8}" srcOrd="0" destOrd="0" presId="urn:microsoft.com/office/officeart/2005/8/layout/process4"/>
    <dgm:cxn modelId="{407353EA-1377-4FE7-83F9-00E884152E7B}" srcId="{41848D95-16F0-440F-9F21-733A127A8374}" destId="{D05E31B8-D648-44B0-8938-7C5C98A5DF60}" srcOrd="3" destOrd="0" parTransId="{577A5EE3-030D-446A-B4F7-0EE2A22B083D}" sibTransId="{6CB998BB-005F-4C56-B63F-6E6B728500DA}"/>
    <dgm:cxn modelId="{BD17DE7F-5CE9-42E5-9007-736C0FAA37F8}" type="presOf" srcId="{07B1419D-F0A3-484D-813C-20BE1FACF048}" destId="{13FF975A-5BDE-4137-BFE9-2178BE050CD5}" srcOrd="0" destOrd="0" presId="urn:microsoft.com/office/officeart/2005/8/layout/process4"/>
    <dgm:cxn modelId="{B56FF501-0101-4A6E-B5F7-3F6666EA5A8C}" type="presOf" srcId="{41848D95-16F0-440F-9F21-733A127A8374}" destId="{468982DE-2CB8-4581-897E-535B964C70C4}" srcOrd="0" destOrd="0" presId="urn:microsoft.com/office/officeart/2005/8/layout/process4"/>
    <dgm:cxn modelId="{98C41DF8-3DDD-4A66-BA9B-54AB33B822D6}" srcId="{41848D95-16F0-440F-9F21-733A127A8374}" destId="{07B1419D-F0A3-484D-813C-20BE1FACF048}" srcOrd="0" destOrd="0" parTransId="{0414D796-3E75-4A48-AB7D-EDE7DF77F8DB}" sibTransId="{5E6E93E9-BF61-4372-8E03-D6594406E30C}"/>
    <dgm:cxn modelId="{220CF0AD-56C4-4F12-9E45-7E3A09B91D43}" type="presOf" srcId="{EE9933A2-8451-4DA2-8920-62A53D9A3DFF}" destId="{D8D8383D-A877-49DB-AC50-85927A179D97}" srcOrd="0" destOrd="0" presId="urn:microsoft.com/office/officeart/2005/8/layout/process4"/>
    <dgm:cxn modelId="{E1C0CB17-0C74-4E40-B2F8-4BAC25220527}" srcId="{41848D95-16F0-440F-9F21-733A127A8374}" destId="{865DC455-6556-4E45-815C-F31EA1042E51}" srcOrd="1" destOrd="0" parTransId="{0B886E23-8420-4012-8035-B8C0D7FE744E}" sibTransId="{2B737F5A-E68E-4FDF-893E-B9226FB1EE0F}"/>
    <dgm:cxn modelId="{0D6B9500-81B7-459C-881D-80356853A622}" type="presOf" srcId="{865DC455-6556-4E45-815C-F31EA1042E51}" destId="{358D8CBC-6316-421C-82FB-AD8DA0AC08BB}" srcOrd="0" destOrd="0" presId="urn:microsoft.com/office/officeart/2005/8/layout/process4"/>
    <dgm:cxn modelId="{39098E08-4353-4085-9F19-3AF0368DDAAF}" srcId="{41848D95-16F0-440F-9F21-733A127A8374}" destId="{EE9933A2-8451-4DA2-8920-62A53D9A3DFF}" srcOrd="2" destOrd="0" parTransId="{452644FE-C3FE-4D29-9C0A-578AF996BC7D}" sibTransId="{94C20CA9-A5A2-4CD8-98F2-C61F41B18EF6}"/>
    <dgm:cxn modelId="{F43B227B-28EF-495A-846E-DF23EBF52171}" type="presParOf" srcId="{468982DE-2CB8-4581-897E-535B964C70C4}" destId="{6C2A8A47-79DC-4A45-AAEB-89493683EC2F}" srcOrd="0" destOrd="0" presId="urn:microsoft.com/office/officeart/2005/8/layout/process4"/>
    <dgm:cxn modelId="{E603D793-2486-4BAC-9BB6-5CE6484A22F6}" type="presParOf" srcId="{6C2A8A47-79DC-4A45-AAEB-89493683EC2F}" destId="{B6D31AD7-C01A-4239-9FF0-95CC404B1DA8}" srcOrd="0" destOrd="0" presId="urn:microsoft.com/office/officeart/2005/8/layout/process4"/>
    <dgm:cxn modelId="{768A6BB0-55A7-48A7-8B7C-CF793EEDC640}" type="presParOf" srcId="{468982DE-2CB8-4581-897E-535B964C70C4}" destId="{3F5A83CE-9F3F-4B3F-B2BE-397BE33832F5}" srcOrd="1" destOrd="0" presId="urn:microsoft.com/office/officeart/2005/8/layout/process4"/>
    <dgm:cxn modelId="{D9D272C5-07BB-41CD-9216-D786556CFD6E}" type="presParOf" srcId="{468982DE-2CB8-4581-897E-535B964C70C4}" destId="{47D23DB9-6DF0-41AE-A726-F7A2BD3A03DA}" srcOrd="2" destOrd="0" presId="urn:microsoft.com/office/officeart/2005/8/layout/process4"/>
    <dgm:cxn modelId="{F6963365-E786-4A03-90BA-C25FD211792C}" type="presParOf" srcId="{47D23DB9-6DF0-41AE-A726-F7A2BD3A03DA}" destId="{D8D8383D-A877-49DB-AC50-85927A179D97}" srcOrd="0" destOrd="0" presId="urn:microsoft.com/office/officeart/2005/8/layout/process4"/>
    <dgm:cxn modelId="{6C067199-D25A-40D1-B9A6-0500AB3F6E3C}" type="presParOf" srcId="{468982DE-2CB8-4581-897E-535B964C70C4}" destId="{07195290-6084-4A5E-96AE-09436FCC12D6}" srcOrd="3" destOrd="0" presId="urn:microsoft.com/office/officeart/2005/8/layout/process4"/>
    <dgm:cxn modelId="{B40B5068-9476-4557-B8A8-F510EB30F922}" type="presParOf" srcId="{468982DE-2CB8-4581-897E-535B964C70C4}" destId="{EF7A63C9-9B60-4DDE-A0C9-58AE6C6500C4}" srcOrd="4" destOrd="0" presId="urn:microsoft.com/office/officeart/2005/8/layout/process4"/>
    <dgm:cxn modelId="{CFCAE6DC-D21C-4355-BA13-8F597786E22D}" type="presParOf" srcId="{EF7A63C9-9B60-4DDE-A0C9-58AE6C6500C4}" destId="{358D8CBC-6316-421C-82FB-AD8DA0AC08BB}" srcOrd="0" destOrd="0" presId="urn:microsoft.com/office/officeart/2005/8/layout/process4"/>
    <dgm:cxn modelId="{677B4FB5-ABC4-4CEA-900D-AAB2724D29D6}" type="presParOf" srcId="{468982DE-2CB8-4581-897E-535B964C70C4}" destId="{ABB84A9E-9291-4E59-804B-0EDA34B40677}" srcOrd="5" destOrd="0" presId="urn:microsoft.com/office/officeart/2005/8/layout/process4"/>
    <dgm:cxn modelId="{C7C69A0F-9ABD-47FF-B71B-47CE410C3E2F}" type="presParOf" srcId="{468982DE-2CB8-4581-897E-535B964C70C4}" destId="{F7F68544-F734-4AE5-A338-57C141A8E667}" srcOrd="6" destOrd="0" presId="urn:microsoft.com/office/officeart/2005/8/layout/process4"/>
    <dgm:cxn modelId="{C91DAE73-3C26-4D69-821B-DEB4D828AC2A}" type="presParOf" srcId="{F7F68544-F734-4AE5-A338-57C141A8E667}" destId="{13FF975A-5BDE-4137-BFE9-2178BE050CD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6DA6247-FE94-4828-B057-2322580655AF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B7ABE9A6-A76F-492E-8048-294C16728720}">
      <dgm:prSet/>
      <dgm:spPr/>
      <dgm:t>
        <a:bodyPr/>
        <a:lstStyle/>
        <a:p>
          <a:pPr rtl="0"/>
          <a:r>
            <a:rPr lang="en-US" smtClean="0"/>
            <a:t>The Business Statistical Portal</a:t>
          </a:r>
          <a:endParaRPr lang="it-IT"/>
        </a:p>
      </dgm:t>
    </dgm:pt>
    <dgm:pt modelId="{2A6F537A-9FCD-4D6A-A0CE-4E5CF3628022}" type="parTrans" cxnId="{BA1C66C2-9611-47A4-B8DB-67EE51A98BFB}">
      <dgm:prSet/>
      <dgm:spPr/>
      <dgm:t>
        <a:bodyPr/>
        <a:lstStyle/>
        <a:p>
          <a:endParaRPr lang="it-IT"/>
        </a:p>
      </dgm:t>
    </dgm:pt>
    <dgm:pt modelId="{657D55F0-2289-4C8B-B25F-2A73D91CA3F3}" type="sibTrans" cxnId="{BA1C66C2-9611-47A4-B8DB-67EE51A98BFB}">
      <dgm:prSet/>
      <dgm:spPr/>
      <dgm:t>
        <a:bodyPr/>
        <a:lstStyle/>
        <a:p>
          <a:endParaRPr lang="it-IT"/>
        </a:p>
      </dgm:t>
    </dgm:pt>
    <dgm:pt modelId="{C952559E-DCED-4381-AA38-74CE47788B26}">
      <dgm:prSet custT="1"/>
      <dgm:spPr/>
      <dgm:t>
        <a:bodyPr/>
        <a:lstStyle/>
        <a:p>
          <a:pPr rtl="0"/>
          <a:r>
            <a:rPr lang="en-US" sz="1500" b="1" dirty="0" smtClean="0"/>
            <a:t>New “business-centered” approach in the management of economic surveys</a:t>
          </a:r>
          <a:endParaRPr lang="it-IT" sz="1500" b="1" dirty="0"/>
        </a:p>
      </dgm:t>
    </dgm:pt>
    <dgm:pt modelId="{302C240C-99D2-41B0-A64C-EB5063ABB475}" type="parTrans" cxnId="{7EB0CDCC-0DDC-443D-899D-400C4AD41F7E}">
      <dgm:prSet/>
      <dgm:spPr/>
      <dgm:t>
        <a:bodyPr/>
        <a:lstStyle/>
        <a:p>
          <a:endParaRPr lang="it-IT"/>
        </a:p>
      </dgm:t>
    </dgm:pt>
    <dgm:pt modelId="{CD975C9E-257D-49AD-B034-E76AD6A88691}" type="sibTrans" cxnId="{7EB0CDCC-0DDC-443D-899D-400C4AD41F7E}">
      <dgm:prSet/>
      <dgm:spPr/>
      <dgm:t>
        <a:bodyPr/>
        <a:lstStyle/>
        <a:p>
          <a:endParaRPr lang="it-IT"/>
        </a:p>
      </dgm:t>
    </dgm:pt>
    <dgm:pt modelId="{3A91C649-C575-4C2F-8615-811F7045FC32}">
      <dgm:prSet custT="1"/>
      <dgm:spPr/>
      <dgm:t>
        <a:bodyPr/>
        <a:lstStyle/>
        <a:p>
          <a:pPr rtl="0"/>
          <a:r>
            <a:rPr lang="en-US" sz="1500" b="1" dirty="0" smtClean="0"/>
            <a:t>To streamline </a:t>
          </a:r>
          <a:r>
            <a:rPr lang="en-US" sz="1500" b="1" dirty="0" smtClean="0"/>
            <a:t>the operations required by respondents and reduction of the burden</a:t>
          </a:r>
          <a:endParaRPr lang="it-IT" sz="1500" b="1" dirty="0"/>
        </a:p>
      </dgm:t>
    </dgm:pt>
    <dgm:pt modelId="{3928FC34-B647-4E2A-80DC-1BBC10C24D77}" type="parTrans" cxnId="{306DB2FA-45AD-430F-85F6-101283C5CFB4}">
      <dgm:prSet/>
      <dgm:spPr/>
      <dgm:t>
        <a:bodyPr/>
        <a:lstStyle/>
        <a:p>
          <a:endParaRPr lang="it-IT"/>
        </a:p>
      </dgm:t>
    </dgm:pt>
    <dgm:pt modelId="{64BAC93D-91D8-4DA3-B5CA-855A4E990780}" type="sibTrans" cxnId="{306DB2FA-45AD-430F-85F6-101283C5CFB4}">
      <dgm:prSet/>
      <dgm:spPr/>
      <dgm:t>
        <a:bodyPr/>
        <a:lstStyle/>
        <a:p>
          <a:endParaRPr lang="it-IT"/>
        </a:p>
      </dgm:t>
    </dgm:pt>
    <dgm:pt modelId="{92BFCC9C-D80B-4C4A-9B94-7CC913FDCDE9}">
      <dgm:prSet custT="1"/>
      <dgm:spPr/>
      <dgm:t>
        <a:bodyPr/>
        <a:lstStyle/>
        <a:p>
          <a:pPr rtl="0"/>
          <a:r>
            <a:rPr lang="en-US" sz="1500" b="1" dirty="0" smtClean="0"/>
            <a:t>To standardize </a:t>
          </a:r>
          <a:r>
            <a:rPr lang="en-US" sz="1500" b="1" dirty="0" smtClean="0"/>
            <a:t>and harmonize data collection in order to increase efficiency</a:t>
          </a:r>
          <a:endParaRPr lang="it-IT" sz="1500" b="1" dirty="0"/>
        </a:p>
      </dgm:t>
    </dgm:pt>
    <dgm:pt modelId="{7DCBECA3-A827-421D-8DB5-133C92683B1F}" type="parTrans" cxnId="{612443C9-ED3E-4C1B-9FFB-3B3E625807F8}">
      <dgm:prSet/>
      <dgm:spPr/>
      <dgm:t>
        <a:bodyPr/>
        <a:lstStyle/>
        <a:p>
          <a:endParaRPr lang="it-IT"/>
        </a:p>
      </dgm:t>
    </dgm:pt>
    <dgm:pt modelId="{3E2C5B83-38D3-46BC-BF4F-485165F68154}" type="sibTrans" cxnId="{612443C9-ED3E-4C1B-9FFB-3B3E625807F8}">
      <dgm:prSet/>
      <dgm:spPr/>
      <dgm:t>
        <a:bodyPr/>
        <a:lstStyle/>
        <a:p>
          <a:endParaRPr lang="it-IT"/>
        </a:p>
      </dgm:t>
    </dgm:pt>
    <dgm:pt modelId="{08E03055-C3B8-47A0-909D-96EC965F2684}">
      <dgm:prSet custT="1"/>
      <dgm:spPr/>
      <dgm:t>
        <a:bodyPr/>
        <a:lstStyle/>
        <a:p>
          <a:pPr rtl="0"/>
          <a:r>
            <a:rPr lang="en-US" sz="1500" b="1" dirty="0" smtClean="0"/>
            <a:t>Increase bi-directional communication between </a:t>
          </a:r>
          <a:r>
            <a:rPr lang="en-US" sz="1500" b="1" dirty="0" err="1" smtClean="0"/>
            <a:t>Istat</a:t>
          </a:r>
          <a:r>
            <a:rPr lang="en-US" sz="1500" b="1" dirty="0" smtClean="0"/>
            <a:t> and business</a:t>
          </a:r>
          <a:endParaRPr lang="it-IT" sz="1500" b="1" dirty="0"/>
        </a:p>
      </dgm:t>
    </dgm:pt>
    <dgm:pt modelId="{1352A0DD-DAA0-40D4-A928-2EBCC3160DFC}" type="parTrans" cxnId="{119E259D-7E0E-4281-9BDE-C5A7902A5EE2}">
      <dgm:prSet/>
      <dgm:spPr/>
      <dgm:t>
        <a:bodyPr/>
        <a:lstStyle/>
        <a:p>
          <a:endParaRPr lang="it-IT"/>
        </a:p>
      </dgm:t>
    </dgm:pt>
    <dgm:pt modelId="{40F201D3-F1AA-41F7-8B79-06DF0FD967B3}" type="sibTrans" cxnId="{119E259D-7E0E-4281-9BDE-C5A7902A5EE2}">
      <dgm:prSet/>
      <dgm:spPr/>
      <dgm:t>
        <a:bodyPr/>
        <a:lstStyle/>
        <a:p>
          <a:endParaRPr lang="it-IT"/>
        </a:p>
      </dgm:t>
    </dgm:pt>
    <dgm:pt modelId="{AF527AFF-FDFB-4942-B5E0-BAEC8EDB170B}">
      <dgm:prSet/>
      <dgm:spPr/>
      <dgm:t>
        <a:bodyPr/>
        <a:lstStyle/>
        <a:p>
          <a:pPr rtl="0"/>
          <a:r>
            <a:rPr lang="en-US" b="1" dirty="0" smtClean="0"/>
            <a:t>Progressive centralization of inbound and outbound services</a:t>
          </a:r>
          <a:endParaRPr lang="it-IT" b="1" dirty="0"/>
        </a:p>
      </dgm:t>
    </dgm:pt>
    <dgm:pt modelId="{1D5D1182-34FE-4762-A226-54CC47337B76}" type="parTrans" cxnId="{17F53714-F789-4839-8CC9-29EDFBF0ED36}">
      <dgm:prSet/>
      <dgm:spPr/>
      <dgm:t>
        <a:bodyPr/>
        <a:lstStyle/>
        <a:p>
          <a:endParaRPr lang="it-IT"/>
        </a:p>
      </dgm:t>
    </dgm:pt>
    <dgm:pt modelId="{C212B30E-4DA8-4789-83EB-AB34AA92FE76}" type="sibTrans" cxnId="{17F53714-F789-4839-8CC9-29EDFBF0ED36}">
      <dgm:prSet/>
      <dgm:spPr/>
      <dgm:t>
        <a:bodyPr/>
        <a:lstStyle/>
        <a:p>
          <a:endParaRPr lang="it-IT"/>
        </a:p>
      </dgm:t>
    </dgm:pt>
    <dgm:pt modelId="{EAC0998A-9968-4D1E-93CB-AD64D1A6A98D}">
      <dgm:prSet/>
      <dgm:spPr/>
      <dgm:t>
        <a:bodyPr/>
        <a:lstStyle/>
        <a:p>
          <a:pPr rtl="0"/>
          <a:r>
            <a:rPr lang="en-US" b="1" dirty="0" smtClean="0"/>
            <a:t>Procedural standardization among processes</a:t>
          </a:r>
          <a:endParaRPr lang="it-IT" b="1" dirty="0"/>
        </a:p>
      </dgm:t>
    </dgm:pt>
    <dgm:pt modelId="{64941847-7211-4BCD-AAC2-90A5D7D57FAC}" type="parTrans" cxnId="{FE02AAD3-F302-4677-93C9-6FF39AA44A2A}">
      <dgm:prSet/>
      <dgm:spPr/>
      <dgm:t>
        <a:bodyPr/>
        <a:lstStyle/>
        <a:p>
          <a:endParaRPr lang="it-IT"/>
        </a:p>
      </dgm:t>
    </dgm:pt>
    <dgm:pt modelId="{1EBCE6D7-3BE6-4DC6-900C-9B7C20339BF3}" type="sibTrans" cxnId="{FE02AAD3-F302-4677-93C9-6FF39AA44A2A}">
      <dgm:prSet/>
      <dgm:spPr/>
      <dgm:t>
        <a:bodyPr/>
        <a:lstStyle/>
        <a:p>
          <a:endParaRPr lang="it-IT"/>
        </a:p>
      </dgm:t>
    </dgm:pt>
    <dgm:pt modelId="{D70FCFF2-7DF4-423F-9426-B99B0BBF3A7F}">
      <dgm:prSet/>
      <dgm:spPr/>
      <dgm:t>
        <a:bodyPr/>
        <a:lstStyle/>
        <a:p>
          <a:pPr rtl="0"/>
          <a:r>
            <a:rPr lang="en-US" dirty="0" err="1" smtClean="0"/>
            <a:t>Centralised</a:t>
          </a:r>
          <a:r>
            <a:rPr lang="en-US" dirty="0" smtClean="0"/>
            <a:t> inbound and outbound Contact center</a:t>
          </a:r>
          <a:endParaRPr lang="it-IT" dirty="0"/>
        </a:p>
      </dgm:t>
    </dgm:pt>
    <dgm:pt modelId="{B703CB94-C05A-49CB-87D0-D8BC5BB0087D}" type="parTrans" cxnId="{CF58F242-5606-4636-A138-74EC0B657D6C}">
      <dgm:prSet/>
      <dgm:spPr/>
      <dgm:t>
        <a:bodyPr/>
        <a:lstStyle/>
        <a:p>
          <a:endParaRPr lang="it-IT"/>
        </a:p>
      </dgm:t>
    </dgm:pt>
    <dgm:pt modelId="{A8069BEA-24D2-4B04-A954-AAC1A786181B}" type="sibTrans" cxnId="{CF58F242-5606-4636-A138-74EC0B657D6C}">
      <dgm:prSet/>
      <dgm:spPr/>
      <dgm:t>
        <a:bodyPr/>
        <a:lstStyle/>
        <a:p>
          <a:endParaRPr lang="it-IT"/>
        </a:p>
      </dgm:t>
    </dgm:pt>
    <dgm:pt modelId="{2B11A981-C578-4908-A76B-97F395B3B080}" type="pres">
      <dgm:prSet presAssocID="{56DA6247-FE94-4828-B057-2322580655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6ACB618-5797-4329-943E-9EE22EAC4C3C}" type="pres">
      <dgm:prSet presAssocID="{D70FCFF2-7DF4-423F-9426-B99B0BBF3A7F}" presName="boxAndChildren" presStyleCnt="0"/>
      <dgm:spPr/>
    </dgm:pt>
    <dgm:pt modelId="{79CCC786-EC0E-41DC-8FEC-01E22363DE7C}" type="pres">
      <dgm:prSet presAssocID="{D70FCFF2-7DF4-423F-9426-B99B0BBF3A7F}" presName="parentTextBox" presStyleLbl="node1" presStyleIdx="0" presStyleCnt="2"/>
      <dgm:spPr/>
      <dgm:t>
        <a:bodyPr/>
        <a:lstStyle/>
        <a:p>
          <a:endParaRPr lang="it-IT"/>
        </a:p>
      </dgm:t>
    </dgm:pt>
    <dgm:pt modelId="{BFD03865-BB12-4E00-AF38-7F374EE2B604}" type="pres">
      <dgm:prSet presAssocID="{D70FCFF2-7DF4-423F-9426-B99B0BBF3A7F}" presName="entireBox" presStyleLbl="node1" presStyleIdx="0" presStyleCnt="2"/>
      <dgm:spPr/>
      <dgm:t>
        <a:bodyPr/>
        <a:lstStyle/>
        <a:p>
          <a:endParaRPr lang="it-IT"/>
        </a:p>
      </dgm:t>
    </dgm:pt>
    <dgm:pt modelId="{CFC51E5A-9594-4655-8300-026D63ADFA89}" type="pres">
      <dgm:prSet presAssocID="{D70FCFF2-7DF4-423F-9426-B99B0BBF3A7F}" presName="descendantBox" presStyleCnt="0"/>
      <dgm:spPr/>
    </dgm:pt>
    <dgm:pt modelId="{70C63EE5-5974-4ACB-BAB7-6D7B90B6168B}" type="pres">
      <dgm:prSet presAssocID="{AF527AFF-FDFB-4942-B5E0-BAEC8EDB170B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FE46F87-D13B-46AD-9E3C-1C07336E4C19}" type="pres">
      <dgm:prSet presAssocID="{EAC0998A-9968-4D1E-93CB-AD64D1A6A98D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B7E24C-0584-4D59-A642-AD0A51AE437E}" type="pres">
      <dgm:prSet presAssocID="{657D55F0-2289-4C8B-B25F-2A73D91CA3F3}" presName="sp" presStyleCnt="0"/>
      <dgm:spPr/>
    </dgm:pt>
    <dgm:pt modelId="{04EC719F-03DE-453B-85D5-7112FB2D9CAD}" type="pres">
      <dgm:prSet presAssocID="{B7ABE9A6-A76F-492E-8048-294C16728720}" presName="arrowAndChildren" presStyleCnt="0"/>
      <dgm:spPr/>
    </dgm:pt>
    <dgm:pt modelId="{CD7B76C1-47F8-4DA0-8FAB-32919F9763CC}" type="pres">
      <dgm:prSet presAssocID="{B7ABE9A6-A76F-492E-8048-294C16728720}" presName="parentTextArrow" presStyleLbl="node1" presStyleIdx="0" presStyleCnt="2"/>
      <dgm:spPr/>
      <dgm:t>
        <a:bodyPr/>
        <a:lstStyle/>
        <a:p>
          <a:endParaRPr lang="it-IT"/>
        </a:p>
      </dgm:t>
    </dgm:pt>
    <dgm:pt modelId="{485B4440-5C14-4D44-B9F3-99060689656F}" type="pres">
      <dgm:prSet presAssocID="{B7ABE9A6-A76F-492E-8048-294C16728720}" presName="arrow" presStyleLbl="node1" presStyleIdx="1" presStyleCnt="2"/>
      <dgm:spPr/>
      <dgm:t>
        <a:bodyPr/>
        <a:lstStyle/>
        <a:p>
          <a:endParaRPr lang="it-IT"/>
        </a:p>
      </dgm:t>
    </dgm:pt>
    <dgm:pt modelId="{6CEC1537-D827-45B7-A767-81B10D41470D}" type="pres">
      <dgm:prSet presAssocID="{B7ABE9A6-A76F-492E-8048-294C16728720}" presName="descendantArrow" presStyleCnt="0"/>
      <dgm:spPr/>
    </dgm:pt>
    <dgm:pt modelId="{4C1AAFB9-3C84-4D44-ADC2-D68CF891B255}" type="pres">
      <dgm:prSet presAssocID="{C952559E-DCED-4381-AA38-74CE47788B26}" presName="childTextArrow" presStyleLbl="fgAccFollowNode1" presStyleIdx="2" presStyleCnt="6" custScaleY="1203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B5BDD1D-BC82-4A46-9B37-3FBE98667457}" type="pres">
      <dgm:prSet presAssocID="{3A91C649-C575-4C2F-8615-811F7045FC32}" presName="childTextArrow" presStyleLbl="fgAccFollowNode1" presStyleIdx="3" presStyleCnt="6" custScaleY="1203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CC4709-2FD7-41D0-978C-165752ACC4F5}" type="pres">
      <dgm:prSet presAssocID="{92BFCC9C-D80B-4C4A-9B94-7CC913FDCDE9}" presName="childTextArrow" presStyleLbl="fgAccFollowNode1" presStyleIdx="4" presStyleCnt="6" custScaleY="1203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3A980BA-2FFB-452D-A5DE-D8A209B48618}" type="pres">
      <dgm:prSet presAssocID="{08E03055-C3B8-47A0-909D-96EC965F2684}" presName="childTextArrow" presStyleLbl="fgAccFollowNode1" presStyleIdx="5" presStyleCnt="6" custScaleY="1203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8B281AA-E340-4144-AAAC-AED77672D726}" type="presOf" srcId="{08E03055-C3B8-47A0-909D-96EC965F2684}" destId="{93A980BA-2FFB-452D-A5DE-D8A209B48618}" srcOrd="0" destOrd="0" presId="urn:microsoft.com/office/officeart/2005/8/layout/process4"/>
    <dgm:cxn modelId="{40B2BE34-523F-472F-8B5C-42BF25403AE1}" type="presOf" srcId="{AF527AFF-FDFB-4942-B5E0-BAEC8EDB170B}" destId="{70C63EE5-5974-4ACB-BAB7-6D7B90B6168B}" srcOrd="0" destOrd="0" presId="urn:microsoft.com/office/officeart/2005/8/layout/process4"/>
    <dgm:cxn modelId="{B3DEE031-EDC3-4F77-BBA2-41DF17662AE6}" type="presOf" srcId="{3A91C649-C575-4C2F-8615-811F7045FC32}" destId="{9B5BDD1D-BC82-4A46-9B37-3FBE98667457}" srcOrd="0" destOrd="0" presId="urn:microsoft.com/office/officeart/2005/8/layout/process4"/>
    <dgm:cxn modelId="{7EB0CDCC-0DDC-443D-899D-400C4AD41F7E}" srcId="{B7ABE9A6-A76F-492E-8048-294C16728720}" destId="{C952559E-DCED-4381-AA38-74CE47788B26}" srcOrd="0" destOrd="0" parTransId="{302C240C-99D2-41B0-A64C-EB5063ABB475}" sibTransId="{CD975C9E-257D-49AD-B034-E76AD6A88691}"/>
    <dgm:cxn modelId="{E59293D7-70FC-4F74-8761-2109D4D4D0A5}" type="presOf" srcId="{56DA6247-FE94-4828-B057-2322580655AF}" destId="{2B11A981-C578-4908-A76B-97F395B3B080}" srcOrd="0" destOrd="0" presId="urn:microsoft.com/office/officeart/2005/8/layout/process4"/>
    <dgm:cxn modelId="{064B06F0-FC08-4AFD-B2A0-AFCF985743E4}" type="presOf" srcId="{B7ABE9A6-A76F-492E-8048-294C16728720}" destId="{CD7B76C1-47F8-4DA0-8FAB-32919F9763CC}" srcOrd="0" destOrd="0" presId="urn:microsoft.com/office/officeart/2005/8/layout/process4"/>
    <dgm:cxn modelId="{49171F84-7AC8-416B-A18C-592E818CE641}" type="presOf" srcId="{C952559E-DCED-4381-AA38-74CE47788B26}" destId="{4C1AAFB9-3C84-4D44-ADC2-D68CF891B255}" srcOrd="0" destOrd="0" presId="urn:microsoft.com/office/officeart/2005/8/layout/process4"/>
    <dgm:cxn modelId="{EFB9A201-13F4-4C8F-A03C-6E2A1520E8A6}" type="presOf" srcId="{EAC0998A-9968-4D1E-93CB-AD64D1A6A98D}" destId="{DFE46F87-D13B-46AD-9E3C-1C07336E4C19}" srcOrd="0" destOrd="0" presId="urn:microsoft.com/office/officeart/2005/8/layout/process4"/>
    <dgm:cxn modelId="{44F1D693-DDA1-4114-8919-4B4B2144E457}" type="presOf" srcId="{92BFCC9C-D80B-4C4A-9B94-7CC913FDCDE9}" destId="{D7CC4709-2FD7-41D0-978C-165752ACC4F5}" srcOrd="0" destOrd="0" presId="urn:microsoft.com/office/officeart/2005/8/layout/process4"/>
    <dgm:cxn modelId="{17F53714-F789-4839-8CC9-29EDFBF0ED36}" srcId="{D70FCFF2-7DF4-423F-9426-B99B0BBF3A7F}" destId="{AF527AFF-FDFB-4942-B5E0-BAEC8EDB170B}" srcOrd="0" destOrd="0" parTransId="{1D5D1182-34FE-4762-A226-54CC47337B76}" sibTransId="{C212B30E-4DA8-4789-83EB-AB34AA92FE76}"/>
    <dgm:cxn modelId="{119E259D-7E0E-4281-9BDE-C5A7902A5EE2}" srcId="{B7ABE9A6-A76F-492E-8048-294C16728720}" destId="{08E03055-C3B8-47A0-909D-96EC965F2684}" srcOrd="3" destOrd="0" parTransId="{1352A0DD-DAA0-40D4-A928-2EBCC3160DFC}" sibTransId="{40F201D3-F1AA-41F7-8B79-06DF0FD967B3}"/>
    <dgm:cxn modelId="{306DB2FA-45AD-430F-85F6-101283C5CFB4}" srcId="{B7ABE9A6-A76F-492E-8048-294C16728720}" destId="{3A91C649-C575-4C2F-8615-811F7045FC32}" srcOrd="1" destOrd="0" parTransId="{3928FC34-B647-4E2A-80DC-1BBC10C24D77}" sibTransId="{64BAC93D-91D8-4DA3-B5CA-855A4E990780}"/>
    <dgm:cxn modelId="{BA1C66C2-9611-47A4-B8DB-67EE51A98BFB}" srcId="{56DA6247-FE94-4828-B057-2322580655AF}" destId="{B7ABE9A6-A76F-492E-8048-294C16728720}" srcOrd="0" destOrd="0" parTransId="{2A6F537A-9FCD-4D6A-A0CE-4E5CF3628022}" sibTransId="{657D55F0-2289-4C8B-B25F-2A73D91CA3F3}"/>
    <dgm:cxn modelId="{C808B51F-4E6B-416A-BB25-158D63043B54}" type="presOf" srcId="{D70FCFF2-7DF4-423F-9426-B99B0BBF3A7F}" destId="{79CCC786-EC0E-41DC-8FEC-01E22363DE7C}" srcOrd="0" destOrd="0" presId="urn:microsoft.com/office/officeart/2005/8/layout/process4"/>
    <dgm:cxn modelId="{612443C9-ED3E-4C1B-9FFB-3B3E625807F8}" srcId="{B7ABE9A6-A76F-492E-8048-294C16728720}" destId="{92BFCC9C-D80B-4C4A-9B94-7CC913FDCDE9}" srcOrd="2" destOrd="0" parTransId="{7DCBECA3-A827-421D-8DB5-133C92683B1F}" sibTransId="{3E2C5B83-38D3-46BC-BF4F-485165F68154}"/>
    <dgm:cxn modelId="{2E87E873-6BF5-4A07-BA26-589617462C0E}" type="presOf" srcId="{B7ABE9A6-A76F-492E-8048-294C16728720}" destId="{485B4440-5C14-4D44-B9F3-99060689656F}" srcOrd="1" destOrd="0" presId="urn:microsoft.com/office/officeart/2005/8/layout/process4"/>
    <dgm:cxn modelId="{9F23E7AA-BAC4-406A-823D-DC3BB9C9969D}" type="presOf" srcId="{D70FCFF2-7DF4-423F-9426-B99B0BBF3A7F}" destId="{BFD03865-BB12-4E00-AF38-7F374EE2B604}" srcOrd="1" destOrd="0" presId="urn:microsoft.com/office/officeart/2005/8/layout/process4"/>
    <dgm:cxn modelId="{FE02AAD3-F302-4677-93C9-6FF39AA44A2A}" srcId="{D70FCFF2-7DF4-423F-9426-B99B0BBF3A7F}" destId="{EAC0998A-9968-4D1E-93CB-AD64D1A6A98D}" srcOrd="1" destOrd="0" parTransId="{64941847-7211-4BCD-AAC2-90A5D7D57FAC}" sibTransId="{1EBCE6D7-3BE6-4DC6-900C-9B7C20339BF3}"/>
    <dgm:cxn modelId="{CF58F242-5606-4636-A138-74EC0B657D6C}" srcId="{56DA6247-FE94-4828-B057-2322580655AF}" destId="{D70FCFF2-7DF4-423F-9426-B99B0BBF3A7F}" srcOrd="1" destOrd="0" parTransId="{B703CB94-C05A-49CB-87D0-D8BC5BB0087D}" sibTransId="{A8069BEA-24D2-4B04-A954-AAC1A786181B}"/>
    <dgm:cxn modelId="{13A9FB7A-B1D8-44EF-85ED-EE9BBF5B244B}" type="presParOf" srcId="{2B11A981-C578-4908-A76B-97F395B3B080}" destId="{D6ACB618-5797-4329-943E-9EE22EAC4C3C}" srcOrd="0" destOrd="0" presId="urn:microsoft.com/office/officeart/2005/8/layout/process4"/>
    <dgm:cxn modelId="{C6249726-D1B9-4794-8851-67E7F1AB65A7}" type="presParOf" srcId="{D6ACB618-5797-4329-943E-9EE22EAC4C3C}" destId="{79CCC786-EC0E-41DC-8FEC-01E22363DE7C}" srcOrd="0" destOrd="0" presId="urn:microsoft.com/office/officeart/2005/8/layout/process4"/>
    <dgm:cxn modelId="{3D6B8CA7-BBAE-4621-B46B-DDF218C085F7}" type="presParOf" srcId="{D6ACB618-5797-4329-943E-9EE22EAC4C3C}" destId="{BFD03865-BB12-4E00-AF38-7F374EE2B604}" srcOrd="1" destOrd="0" presId="urn:microsoft.com/office/officeart/2005/8/layout/process4"/>
    <dgm:cxn modelId="{502DB0A9-5EFA-49BC-BF1D-DDD6F51A65EC}" type="presParOf" srcId="{D6ACB618-5797-4329-943E-9EE22EAC4C3C}" destId="{CFC51E5A-9594-4655-8300-026D63ADFA89}" srcOrd="2" destOrd="0" presId="urn:microsoft.com/office/officeart/2005/8/layout/process4"/>
    <dgm:cxn modelId="{BD19A6C6-3889-4F51-A76B-EACFC6135651}" type="presParOf" srcId="{CFC51E5A-9594-4655-8300-026D63ADFA89}" destId="{70C63EE5-5974-4ACB-BAB7-6D7B90B6168B}" srcOrd="0" destOrd="0" presId="urn:microsoft.com/office/officeart/2005/8/layout/process4"/>
    <dgm:cxn modelId="{67BADC72-AB57-4F26-AF8F-0ADD71CE28B4}" type="presParOf" srcId="{CFC51E5A-9594-4655-8300-026D63ADFA89}" destId="{DFE46F87-D13B-46AD-9E3C-1C07336E4C19}" srcOrd="1" destOrd="0" presId="urn:microsoft.com/office/officeart/2005/8/layout/process4"/>
    <dgm:cxn modelId="{545F174A-8019-426C-B060-692E9B795B31}" type="presParOf" srcId="{2B11A981-C578-4908-A76B-97F395B3B080}" destId="{5DB7E24C-0584-4D59-A642-AD0A51AE437E}" srcOrd="1" destOrd="0" presId="urn:microsoft.com/office/officeart/2005/8/layout/process4"/>
    <dgm:cxn modelId="{94B892E1-0039-4402-B534-3DC0DF9ABD0F}" type="presParOf" srcId="{2B11A981-C578-4908-A76B-97F395B3B080}" destId="{04EC719F-03DE-453B-85D5-7112FB2D9CAD}" srcOrd="2" destOrd="0" presId="urn:microsoft.com/office/officeart/2005/8/layout/process4"/>
    <dgm:cxn modelId="{9CB2E2C7-9303-45FF-954C-03EC6336C0FE}" type="presParOf" srcId="{04EC719F-03DE-453B-85D5-7112FB2D9CAD}" destId="{CD7B76C1-47F8-4DA0-8FAB-32919F9763CC}" srcOrd="0" destOrd="0" presId="urn:microsoft.com/office/officeart/2005/8/layout/process4"/>
    <dgm:cxn modelId="{8B2519A3-96B7-4809-953E-83FCF90E8D63}" type="presParOf" srcId="{04EC719F-03DE-453B-85D5-7112FB2D9CAD}" destId="{485B4440-5C14-4D44-B9F3-99060689656F}" srcOrd="1" destOrd="0" presId="urn:microsoft.com/office/officeart/2005/8/layout/process4"/>
    <dgm:cxn modelId="{B2CF0E21-D1D3-40EA-A7DA-C736D6E76C84}" type="presParOf" srcId="{04EC719F-03DE-453B-85D5-7112FB2D9CAD}" destId="{6CEC1537-D827-45B7-A767-81B10D41470D}" srcOrd="2" destOrd="0" presId="urn:microsoft.com/office/officeart/2005/8/layout/process4"/>
    <dgm:cxn modelId="{F2578ABF-6A35-4645-B657-DEC67FFE9FB6}" type="presParOf" srcId="{6CEC1537-D827-45B7-A767-81B10D41470D}" destId="{4C1AAFB9-3C84-4D44-ADC2-D68CF891B255}" srcOrd="0" destOrd="0" presId="urn:microsoft.com/office/officeart/2005/8/layout/process4"/>
    <dgm:cxn modelId="{70B25721-50E7-4648-BAAD-9CD390980710}" type="presParOf" srcId="{6CEC1537-D827-45B7-A767-81B10D41470D}" destId="{9B5BDD1D-BC82-4A46-9B37-3FBE98667457}" srcOrd="1" destOrd="0" presId="urn:microsoft.com/office/officeart/2005/8/layout/process4"/>
    <dgm:cxn modelId="{3234CEFB-DE4E-44D3-87ED-6CFBFA648D74}" type="presParOf" srcId="{6CEC1537-D827-45B7-A767-81B10D41470D}" destId="{D7CC4709-2FD7-41D0-978C-165752ACC4F5}" srcOrd="2" destOrd="0" presId="urn:microsoft.com/office/officeart/2005/8/layout/process4"/>
    <dgm:cxn modelId="{DBAAC748-6CED-4DAC-9EFA-E47505AD0904}" type="presParOf" srcId="{6CEC1537-D827-45B7-A767-81B10D41470D}" destId="{93A980BA-2FFB-452D-A5DE-D8A209B48618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081B019-3E69-40BF-BFEC-BECC539057A9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E2AB792C-4800-4D14-86A8-701102A0EA49}">
      <dgm:prSet/>
      <dgm:spPr/>
      <dgm:t>
        <a:bodyPr/>
        <a:lstStyle/>
        <a:p>
          <a:pPr rtl="0"/>
          <a:r>
            <a:rPr lang="en-US" smtClean="0"/>
            <a:t>To </a:t>
          </a:r>
          <a:r>
            <a:rPr lang="en-US" dirty="0" smtClean="0"/>
            <a:t>consolidate the </a:t>
          </a:r>
          <a:r>
            <a:rPr lang="en-US" smtClean="0"/>
            <a:t>transition process</a:t>
          </a:r>
          <a:endParaRPr lang="it-IT" dirty="0"/>
        </a:p>
      </dgm:t>
    </dgm:pt>
    <dgm:pt modelId="{A989C060-BBE2-4DAA-BE4D-0518DA975521}" type="parTrans" cxnId="{31805C6C-6540-4E70-938D-BB8DD3D00876}">
      <dgm:prSet/>
      <dgm:spPr/>
      <dgm:t>
        <a:bodyPr/>
        <a:lstStyle/>
        <a:p>
          <a:endParaRPr lang="it-IT"/>
        </a:p>
      </dgm:t>
    </dgm:pt>
    <dgm:pt modelId="{87DE7B12-1248-42A5-8F5A-2524B7852126}" type="sibTrans" cxnId="{31805C6C-6540-4E70-938D-BB8DD3D00876}">
      <dgm:prSet/>
      <dgm:spPr/>
      <dgm:t>
        <a:bodyPr/>
        <a:lstStyle/>
        <a:p>
          <a:endParaRPr lang="it-IT"/>
        </a:p>
      </dgm:t>
    </dgm:pt>
    <dgm:pt modelId="{D9C5F4AB-9427-4745-81C4-045F8A93BD4E}">
      <dgm:prSet/>
      <dgm:spPr/>
      <dgm:t>
        <a:bodyPr/>
        <a:lstStyle/>
        <a:p>
          <a:pPr rtl="0"/>
          <a:r>
            <a:rPr lang="en-US" dirty="0" smtClean="0"/>
            <a:t>Produce integrated and generalized platforms for data capturing</a:t>
          </a:r>
          <a:endParaRPr lang="it-IT" dirty="0"/>
        </a:p>
      </dgm:t>
    </dgm:pt>
    <dgm:pt modelId="{B5AFB6CF-241A-4E02-B115-F544C8C760E2}" type="parTrans" cxnId="{88FDBF38-3FA5-400D-8FD2-8D8080B2508A}">
      <dgm:prSet/>
      <dgm:spPr/>
      <dgm:t>
        <a:bodyPr/>
        <a:lstStyle/>
        <a:p>
          <a:endParaRPr lang="it-IT"/>
        </a:p>
      </dgm:t>
    </dgm:pt>
    <dgm:pt modelId="{96D3B7ED-F3CF-4FAB-982C-152E0045D6B6}" type="sibTrans" cxnId="{88FDBF38-3FA5-400D-8FD2-8D8080B2508A}">
      <dgm:prSet/>
      <dgm:spPr/>
      <dgm:t>
        <a:bodyPr/>
        <a:lstStyle/>
        <a:p>
          <a:endParaRPr lang="it-IT"/>
        </a:p>
      </dgm:t>
    </dgm:pt>
    <dgm:pt modelId="{11A23E4F-1CC8-4480-9FCE-9822FDA1868F}">
      <dgm:prSet/>
      <dgm:spPr/>
      <dgm:t>
        <a:bodyPr/>
        <a:lstStyle/>
        <a:p>
          <a:pPr rtl="0"/>
          <a:r>
            <a:rPr lang="en-US" smtClean="0"/>
            <a:t>Design and implementation of a unique generalized system of integrated survey management </a:t>
          </a:r>
          <a:endParaRPr lang="it-IT" dirty="0"/>
        </a:p>
      </dgm:t>
    </dgm:pt>
    <dgm:pt modelId="{7AA473E4-86C8-4E06-982D-631013C5DA31}" type="parTrans" cxnId="{B080EBCE-6F99-451D-BD6B-113834616593}">
      <dgm:prSet/>
      <dgm:spPr/>
      <dgm:t>
        <a:bodyPr/>
        <a:lstStyle/>
        <a:p>
          <a:endParaRPr lang="it-IT"/>
        </a:p>
      </dgm:t>
    </dgm:pt>
    <dgm:pt modelId="{C282A8DC-4B7E-437E-8E9D-096989080906}" type="sibTrans" cxnId="{B080EBCE-6F99-451D-BD6B-113834616593}">
      <dgm:prSet/>
      <dgm:spPr/>
      <dgm:t>
        <a:bodyPr/>
        <a:lstStyle/>
        <a:p>
          <a:endParaRPr lang="it-IT"/>
        </a:p>
      </dgm:t>
    </dgm:pt>
    <dgm:pt modelId="{5AC2F7CF-F610-43F8-AE39-AE7C01308F11}">
      <dgm:prSet/>
      <dgm:spPr/>
      <dgm:t>
        <a:bodyPr/>
        <a:lstStyle/>
        <a:p>
          <a:pPr rtl="0"/>
          <a:r>
            <a:rPr lang="en-US" dirty="0" smtClean="0"/>
            <a:t>Reduce the processes fragmentation, while respecting the principle of specialization and standardization</a:t>
          </a:r>
          <a:endParaRPr lang="it-IT" dirty="0"/>
        </a:p>
      </dgm:t>
    </dgm:pt>
    <dgm:pt modelId="{9A2C0DF4-3873-4439-A75F-004B3F6F2B6F}" type="parTrans" cxnId="{D9DFB7C8-14DA-4080-8360-D9EE4A6C95A6}">
      <dgm:prSet/>
      <dgm:spPr/>
      <dgm:t>
        <a:bodyPr/>
        <a:lstStyle/>
        <a:p>
          <a:endParaRPr lang="it-IT"/>
        </a:p>
      </dgm:t>
    </dgm:pt>
    <dgm:pt modelId="{E557E047-D948-4C8E-8644-F42D993E6C17}" type="sibTrans" cxnId="{D9DFB7C8-14DA-4080-8360-D9EE4A6C95A6}">
      <dgm:prSet/>
      <dgm:spPr/>
      <dgm:t>
        <a:bodyPr/>
        <a:lstStyle/>
        <a:p>
          <a:endParaRPr lang="it-IT"/>
        </a:p>
      </dgm:t>
    </dgm:pt>
    <dgm:pt modelId="{A982CB9C-3549-4702-B6CB-ED7343B37379}" type="pres">
      <dgm:prSet presAssocID="{D081B019-3E69-40BF-BFEC-BECC539057A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3FA9E49-E4EA-4898-84BF-44DADC9E4D90}" type="pres">
      <dgm:prSet presAssocID="{E2AB792C-4800-4D14-86A8-701102A0EA4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2EBDDE-D876-4FFE-B632-4DB458F3D9B8}" type="pres">
      <dgm:prSet presAssocID="{87DE7B12-1248-42A5-8F5A-2524B7852126}" presName="sibTrans" presStyleCnt="0"/>
      <dgm:spPr/>
    </dgm:pt>
    <dgm:pt modelId="{5B8C085F-F627-4843-8984-A90658D09CF6}" type="pres">
      <dgm:prSet presAssocID="{D9C5F4AB-9427-4745-81C4-045F8A93BD4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69CE541-9A4A-4E25-A709-C231B9C51956}" type="pres">
      <dgm:prSet presAssocID="{96D3B7ED-F3CF-4FAB-982C-152E0045D6B6}" presName="sibTrans" presStyleCnt="0"/>
      <dgm:spPr/>
    </dgm:pt>
    <dgm:pt modelId="{CCC7CE1C-B8D3-4717-A05B-AA775841C1D2}" type="pres">
      <dgm:prSet presAssocID="{11A23E4F-1CC8-4480-9FCE-9822FDA1868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6B1E451-7695-4F2E-9672-C93090C132E5}" type="pres">
      <dgm:prSet presAssocID="{C282A8DC-4B7E-437E-8E9D-096989080906}" presName="sibTrans" presStyleCnt="0"/>
      <dgm:spPr/>
    </dgm:pt>
    <dgm:pt modelId="{8F73E331-3926-416D-8FE7-BC3D0F97F105}" type="pres">
      <dgm:prSet presAssocID="{5AC2F7CF-F610-43F8-AE39-AE7C01308F1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1805C6C-6540-4E70-938D-BB8DD3D00876}" srcId="{D081B019-3E69-40BF-BFEC-BECC539057A9}" destId="{E2AB792C-4800-4D14-86A8-701102A0EA49}" srcOrd="0" destOrd="0" parTransId="{A989C060-BBE2-4DAA-BE4D-0518DA975521}" sibTransId="{87DE7B12-1248-42A5-8F5A-2524B7852126}"/>
    <dgm:cxn modelId="{B080EBCE-6F99-451D-BD6B-113834616593}" srcId="{D081B019-3E69-40BF-BFEC-BECC539057A9}" destId="{11A23E4F-1CC8-4480-9FCE-9822FDA1868F}" srcOrd="2" destOrd="0" parTransId="{7AA473E4-86C8-4E06-982D-631013C5DA31}" sibTransId="{C282A8DC-4B7E-437E-8E9D-096989080906}"/>
    <dgm:cxn modelId="{3F5E8A95-A18A-4D83-B0A3-9833820B3855}" type="presOf" srcId="{5AC2F7CF-F610-43F8-AE39-AE7C01308F11}" destId="{8F73E331-3926-416D-8FE7-BC3D0F97F105}" srcOrd="0" destOrd="0" presId="urn:microsoft.com/office/officeart/2005/8/layout/hList6"/>
    <dgm:cxn modelId="{9C87C9D8-9AB3-474B-9739-5C573B8D6039}" type="presOf" srcId="{D9C5F4AB-9427-4745-81C4-045F8A93BD4E}" destId="{5B8C085F-F627-4843-8984-A90658D09CF6}" srcOrd="0" destOrd="0" presId="urn:microsoft.com/office/officeart/2005/8/layout/hList6"/>
    <dgm:cxn modelId="{BF99F1A6-C9F1-4466-8DAB-6D8E20C48BBE}" type="presOf" srcId="{D081B019-3E69-40BF-BFEC-BECC539057A9}" destId="{A982CB9C-3549-4702-B6CB-ED7343B37379}" srcOrd="0" destOrd="0" presId="urn:microsoft.com/office/officeart/2005/8/layout/hList6"/>
    <dgm:cxn modelId="{D9DFB7C8-14DA-4080-8360-D9EE4A6C95A6}" srcId="{D081B019-3E69-40BF-BFEC-BECC539057A9}" destId="{5AC2F7CF-F610-43F8-AE39-AE7C01308F11}" srcOrd="3" destOrd="0" parTransId="{9A2C0DF4-3873-4439-A75F-004B3F6F2B6F}" sibTransId="{E557E047-D948-4C8E-8644-F42D993E6C17}"/>
    <dgm:cxn modelId="{966EFE84-E879-4EAE-9491-28C2E6396412}" type="presOf" srcId="{E2AB792C-4800-4D14-86A8-701102A0EA49}" destId="{B3FA9E49-E4EA-4898-84BF-44DADC9E4D90}" srcOrd="0" destOrd="0" presId="urn:microsoft.com/office/officeart/2005/8/layout/hList6"/>
    <dgm:cxn modelId="{88FDBF38-3FA5-400D-8FD2-8D8080B2508A}" srcId="{D081B019-3E69-40BF-BFEC-BECC539057A9}" destId="{D9C5F4AB-9427-4745-81C4-045F8A93BD4E}" srcOrd="1" destOrd="0" parTransId="{B5AFB6CF-241A-4E02-B115-F544C8C760E2}" sibTransId="{96D3B7ED-F3CF-4FAB-982C-152E0045D6B6}"/>
    <dgm:cxn modelId="{CEE354A3-79A8-4AD0-ADC8-AB72B5E686AE}" type="presOf" srcId="{11A23E4F-1CC8-4480-9FCE-9822FDA1868F}" destId="{CCC7CE1C-B8D3-4717-A05B-AA775841C1D2}" srcOrd="0" destOrd="0" presId="urn:microsoft.com/office/officeart/2005/8/layout/hList6"/>
    <dgm:cxn modelId="{81D9F939-CAFF-4DF4-936F-2C490E185E51}" type="presParOf" srcId="{A982CB9C-3549-4702-B6CB-ED7343B37379}" destId="{B3FA9E49-E4EA-4898-84BF-44DADC9E4D90}" srcOrd="0" destOrd="0" presId="urn:microsoft.com/office/officeart/2005/8/layout/hList6"/>
    <dgm:cxn modelId="{12C2B441-4B79-422E-B598-E935A5376EA8}" type="presParOf" srcId="{A982CB9C-3549-4702-B6CB-ED7343B37379}" destId="{8C2EBDDE-D876-4FFE-B632-4DB458F3D9B8}" srcOrd="1" destOrd="0" presId="urn:microsoft.com/office/officeart/2005/8/layout/hList6"/>
    <dgm:cxn modelId="{3D3338DD-2D97-45F6-AB86-ADBCE7CBB4FC}" type="presParOf" srcId="{A982CB9C-3549-4702-B6CB-ED7343B37379}" destId="{5B8C085F-F627-4843-8984-A90658D09CF6}" srcOrd="2" destOrd="0" presId="urn:microsoft.com/office/officeart/2005/8/layout/hList6"/>
    <dgm:cxn modelId="{D29149C2-DD8A-4C5B-BFF0-9D6966184129}" type="presParOf" srcId="{A982CB9C-3549-4702-B6CB-ED7343B37379}" destId="{A69CE541-9A4A-4E25-A709-C231B9C51956}" srcOrd="3" destOrd="0" presId="urn:microsoft.com/office/officeart/2005/8/layout/hList6"/>
    <dgm:cxn modelId="{9037E972-8356-4A4B-B888-395C8373C2DD}" type="presParOf" srcId="{A982CB9C-3549-4702-B6CB-ED7343B37379}" destId="{CCC7CE1C-B8D3-4717-A05B-AA775841C1D2}" srcOrd="4" destOrd="0" presId="urn:microsoft.com/office/officeart/2005/8/layout/hList6"/>
    <dgm:cxn modelId="{2FC66937-C391-484F-9864-CF4F731F0E20}" type="presParOf" srcId="{A982CB9C-3549-4702-B6CB-ED7343B37379}" destId="{A6B1E451-7695-4F2E-9672-C93090C132E5}" srcOrd="5" destOrd="0" presId="urn:microsoft.com/office/officeart/2005/8/layout/hList6"/>
    <dgm:cxn modelId="{93FBC7F6-B056-49F4-9713-328C7F2C0AC6}" type="presParOf" srcId="{A982CB9C-3549-4702-B6CB-ED7343B37379}" destId="{8F73E331-3926-416D-8FE7-BC3D0F97F105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203EC54-6C13-4FB1-9D85-EEC5E2AA7F1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2675966A-C196-4B52-91F8-B2BDDF55078D}">
      <dgm:prSet/>
      <dgm:spPr/>
      <dgm:t>
        <a:bodyPr/>
        <a:lstStyle/>
        <a:p>
          <a:pPr rtl="0"/>
          <a:r>
            <a:rPr lang="en-US" smtClean="0"/>
            <a:t>The new set-up that implemented Centralized Data Collection produced important results in terms of increasing response rates of economic business surveys, both structural and short-term</a:t>
          </a:r>
          <a:endParaRPr lang="it-IT"/>
        </a:p>
      </dgm:t>
    </dgm:pt>
    <dgm:pt modelId="{759B9613-1F0D-4C87-8A0A-E2B926EFEB0D}" type="parTrans" cxnId="{C207E00D-4CCE-4380-887D-13B8A2194764}">
      <dgm:prSet/>
      <dgm:spPr/>
      <dgm:t>
        <a:bodyPr/>
        <a:lstStyle/>
        <a:p>
          <a:endParaRPr lang="it-IT"/>
        </a:p>
      </dgm:t>
    </dgm:pt>
    <dgm:pt modelId="{ACBF32FB-C78A-4298-825B-45C78DFCC253}" type="sibTrans" cxnId="{C207E00D-4CCE-4380-887D-13B8A2194764}">
      <dgm:prSet/>
      <dgm:spPr/>
      <dgm:t>
        <a:bodyPr/>
        <a:lstStyle/>
        <a:p>
          <a:endParaRPr lang="it-IT"/>
        </a:p>
      </dgm:t>
    </dgm:pt>
    <dgm:pt modelId="{7B0AB55B-0BFE-4BD0-945E-E31B1A5E4D1C}">
      <dgm:prSet/>
      <dgm:spPr/>
      <dgm:t>
        <a:bodyPr/>
        <a:lstStyle/>
        <a:p>
          <a:pPr rtl="0"/>
          <a:r>
            <a:rPr lang="en-US" dirty="0" smtClean="0"/>
            <a:t>The increases are also associated to significant reductions in the data collection </a:t>
          </a:r>
          <a:r>
            <a:rPr lang="en-US" dirty="0" smtClean="0"/>
            <a:t>periods in Structural surveys</a:t>
          </a:r>
          <a:endParaRPr lang="it-IT" dirty="0"/>
        </a:p>
      </dgm:t>
    </dgm:pt>
    <dgm:pt modelId="{E0B98114-FA72-42B6-ADC7-81B9CE549312}" type="parTrans" cxnId="{98D8EE46-C466-49E8-BB2F-933B5328D119}">
      <dgm:prSet/>
      <dgm:spPr/>
      <dgm:t>
        <a:bodyPr/>
        <a:lstStyle/>
        <a:p>
          <a:endParaRPr lang="it-IT"/>
        </a:p>
      </dgm:t>
    </dgm:pt>
    <dgm:pt modelId="{3E3D0704-9B93-4CB0-8EA0-DDE11E835C26}" type="sibTrans" cxnId="{98D8EE46-C466-49E8-BB2F-933B5328D119}">
      <dgm:prSet/>
      <dgm:spPr/>
      <dgm:t>
        <a:bodyPr/>
        <a:lstStyle/>
        <a:p>
          <a:endParaRPr lang="it-IT"/>
        </a:p>
      </dgm:t>
    </dgm:pt>
    <dgm:pt modelId="{E2B73CFC-7FF9-4976-AB0A-70219ED225B9}">
      <dgm:prSet/>
      <dgm:spPr/>
      <dgm:t>
        <a:bodyPr/>
        <a:lstStyle/>
        <a:p>
          <a:pPr rtl="0"/>
          <a:r>
            <a:rPr lang="en-US" dirty="0" smtClean="0"/>
            <a:t>Factors that most explain these increases concern the integration and standardization of data collection processes that led to significant increases in efficiency</a:t>
          </a:r>
          <a:endParaRPr lang="it-IT" dirty="0"/>
        </a:p>
      </dgm:t>
    </dgm:pt>
    <dgm:pt modelId="{ADBE4F5C-D4F9-4A9D-B46B-3F5F7BE86446}" type="parTrans" cxnId="{6CB5C1A4-DB94-4E9F-BE3F-99E96CFFF60F}">
      <dgm:prSet/>
      <dgm:spPr/>
      <dgm:t>
        <a:bodyPr/>
        <a:lstStyle/>
        <a:p>
          <a:endParaRPr lang="it-IT"/>
        </a:p>
      </dgm:t>
    </dgm:pt>
    <dgm:pt modelId="{A187C0CA-FFE2-465E-9141-80E6E58A288A}" type="sibTrans" cxnId="{6CB5C1A4-DB94-4E9F-BE3F-99E96CFFF60F}">
      <dgm:prSet/>
      <dgm:spPr/>
      <dgm:t>
        <a:bodyPr/>
        <a:lstStyle/>
        <a:p>
          <a:endParaRPr lang="it-IT"/>
        </a:p>
      </dgm:t>
    </dgm:pt>
    <dgm:pt modelId="{D164B689-9E65-4882-A13A-5B472DB8FED2}">
      <dgm:prSet/>
      <dgm:spPr/>
      <dgm:t>
        <a:bodyPr/>
        <a:lstStyle/>
        <a:p>
          <a:pPr rtl="0"/>
          <a:r>
            <a:rPr lang="en-US" dirty="0" smtClean="0"/>
            <a:t>Efficiency gains can be used in process and product innovation activities, in the quality of the outputs and to respond to new </a:t>
          </a:r>
          <a:r>
            <a:rPr lang="en-US" smtClean="0"/>
            <a:t>needs </a:t>
          </a:r>
          <a:r>
            <a:rPr lang="en-US" smtClean="0"/>
            <a:t>of statistical </a:t>
          </a:r>
          <a:r>
            <a:rPr lang="en-US" dirty="0" smtClean="0"/>
            <a:t>information</a:t>
          </a:r>
          <a:endParaRPr lang="it-IT" dirty="0"/>
        </a:p>
      </dgm:t>
    </dgm:pt>
    <dgm:pt modelId="{DFDC1465-4A2D-44D1-BCFD-00894050960E}" type="parTrans" cxnId="{42CBC794-B80B-44D3-8FA6-27AE0AA45855}">
      <dgm:prSet/>
      <dgm:spPr/>
      <dgm:t>
        <a:bodyPr/>
        <a:lstStyle/>
        <a:p>
          <a:endParaRPr lang="it-IT"/>
        </a:p>
      </dgm:t>
    </dgm:pt>
    <dgm:pt modelId="{5B7EEFF6-71BA-461D-8FDF-69932075F444}" type="sibTrans" cxnId="{42CBC794-B80B-44D3-8FA6-27AE0AA45855}">
      <dgm:prSet/>
      <dgm:spPr/>
      <dgm:t>
        <a:bodyPr/>
        <a:lstStyle/>
        <a:p>
          <a:endParaRPr lang="it-IT"/>
        </a:p>
      </dgm:t>
    </dgm:pt>
    <dgm:pt modelId="{531025FE-328F-46E9-B599-81A1892D7CE6}" type="pres">
      <dgm:prSet presAssocID="{E203EC54-6C13-4FB1-9D85-EEC5E2AA7F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AD2F09C-5F42-45D3-A4BD-C1E34EF102FA}" type="pres">
      <dgm:prSet presAssocID="{2675966A-C196-4B52-91F8-B2BDDF55078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19D5000-31CC-4274-8271-EF99C16AEFBB}" type="pres">
      <dgm:prSet presAssocID="{ACBF32FB-C78A-4298-825B-45C78DFCC253}" presName="spacer" presStyleCnt="0"/>
      <dgm:spPr/>
    </dgm:pt>
    <dgm:pt modelId="{C7C8CD34-2D51-4FB8-B2A0-6169E48EA870}" type="pres">
      <dgm:prSet presAssocID="{7B0AB55B-0BFE-4BD0-945E-E31B1A5E4D1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CDFFDB6-7FE1-4154-8C50-AFC6280716FD}" type="pres">
      <dgm:prSet presAssocID="{3E3D0704-9B93-4CB0-8EA0-DDE11E835C26}" presName="spacer" presStyleCnt="0"/>
      <dgm:spPr/>
    </dgm:pt>
    <dgm:pt modelId="{304C59E7-F9C8-4813-A4CD-0CDA537DB3A8}" type="pres">
      <dgm:prSet presAssocID="{E2B73CFC-7FF9-4976-AB0A-70219ED225B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90A041-95A6-4E91-9C9D-CA3FDBD3074C}" type="pres">
      <dgm:prSet presAssocID="{A187C0CA-FFE2-465E-9141-80E6E58A288A}" presName="spacer" presStyleCnt="0"/>
      <dgm:spPr/>
    </dgm:pt>
    <dgm:pt modelId="{1915AB83-E781-4201-A431-45C98714283E}" type="pres">
      <dgm:prSet presAssocID="{D164B689-9E65-4882-A13A-5B472DB8FED2}" presName="parentText" presStyleLbl="node1" presStyleIdx="3" presStyleCnt="4" custLinFactNeighborX="513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89C6FAD-3A8C-4A9F-8139-3AE5EA46E91E}" type="presOf" srcId="{7B0AB55B-0BFE-4BD0-945E-E31B1A5E4D1C}" destId="{C7C8CD34-2D51-4FB8-B2A0-6169E48EA870}" srcOrd="0" destOrd="0" presId="urn:microsoft.com/office/officeart/2005/8/layout/vList2"/>
    <dgm:cxn modelId="{42CBC794-B80B-44D3-8FA6-27AE0AA45855}" srcId="{E203EC54-6C13-4FB1-9D85-EEC5E2AA7F13}" destId="{D164B689-9E65-4882-A13A-5B472DB8FED2}" srcOrd="3" destOrd="0" parTransId="{DFDC1465-4A2D-44D1-BCFD-00894050960E}" sibTransId="{5B7EEFF6-71BA-461D-8FDF-69932075F444}"/>
    <dgm:cxn modelId="{98474BD3-E357-4DB3-8F20-113212414230}" type="presOf" srcId="{E2B73CFC-7FF9-4976-AB0A-70219ED225B9}" destId="{304C59E7-F9C8-4813-A4CD-0CDA537DB3A8}" srcOrd="0" destOrd="0" presId="urn:microsoft.com/office/officeart/2005/8/layout/vList2"/>
    <dgm:cxn modelId="{98D8EE46-C466-49E8-BB2F-933B5328D119}" srcId="{E203EC54-6C13-4FB1-9D85-EEC5E2AA7F13}" destId="{7B0AB55B-0BFE-4BD0-945E-E31B1A5E4D1C}" srcOrd="1" destOrd="0" parTransId="{E0B98114-FA72-42B6-ADC7-81B9CE549312}" sibTransId="{3E3D0704-9B93-4CB0-8EA0-DDE11E835C26}"/>
    <dgm:cxn modelId="{0AC59F22-8A43-413E-AAB9-449CCAFB155A}" type="presOf" srcId="{2675966A-C196-4B52-91F8-B2BDDF55078D}" destId="{2AD2F09C-5F42-45D3-A4BD-C1E34EF102FA}" srcOrd="0" destOrd="0" presId="urn:microsoft.com/office/officeart/2005/8/layout/vList2"/>
    <dgm:cxn modelId="{07218BF1-E08B-410F-ABB9-E1D4EFBBF412}" type="presOf" srcId="{D164B689-9E65-4882-A13A-5B472DB8FED2}" destId="{1915AB83-E781-4201-A431-45C98714283E}" srcOrd="0" destOrd="0" presId="urn:microsoft.com/office/officeart/2005/8/layout/vList2"/>
    <dgm:cxn modelId="{C207E00D-4CCE-4380-887D-13B8A2194764}" srcId="{E203EC54-6C13-4FB1-9D85-EEC5E2AA7F13}" destId="{2675966A-C196-4B52-91F8-B2BDDF55078D}" srcOrd="0" destOrd="0" parTransId="{759B9613-1F0D-4C87-8A0A-E2B926EFEB0D}" sibTransId="{ACBF32FB-C78A-4298-825B-45C78DFCC253}"/>
    <dgm:cxn modelId="{3D7EE259-5AFC-4A3A-A189-4318F2D59B24}" type="presOf" srcId="{E203EC54-6C13-4FB1-9D85-EEC5E2AA7F13}" destId="{531025FE-328F-46E9-B599-81A1892D7CE6}" srcOrd="0" destOrd="0" presId="urn:microsoft.com/office/officeart/2005/8/layout/vList2"/>
    <dgm:cxn modelId="{6CB5C1A4-DB94-4E9F-BE3F-99E96CFFF60F}" srcId="{E203EC54-6C13-4FB1-9D85-EEC5E2AA7F13}" destId="{E2B73CFC-7FF9-4976-AB0A-70219ED225B9}" srcOrd="2" destOrd="0" parTransId="{ADBE4F5C-D4F9-4A9D-B46B-3F5F7BE86446}" sibTransId="{A187C0CA-FFE2-465E-9141-80E6E58A288A}"/>
    <dgm:cxn modelId="{182607D7-FB16-4530-BDDE-D370F14307C1}" type="presParOf" srcId="{531025FE-328F-46E9-B599-81A1892D7CE6}" destId="{2AD2F09C-5F42-45D3-A4BD-C1E34EF102FA}" srcOrd="0" destOrd="0" presId="urn:microsoft.com/office/officeart/2005/8/layout/vList2"/>
    <dgm:cxn modelId="{016563F1-295D-4256-9350-7BECFD424FA1}" type="presParOf" srcId="{531025FE-328F-46E9-B599-81A1892D7CE6}" destId="{619D5000-31CC-4274-8271-EF99C16AEFBB}" srcOrd="1" destOrd="0" presId="urn:microsoft.com/office/officeart/2005/8/layout/vList2"/>
    <dgm:cxn modelId="{7D1E8292-6361-4EA1-BD35-6D90B0586979}" type="presParOf" srcId="{531025FE-328F-46E9-B599-81A1892D7CE6}" destId="{C7C8CD34-2D51-4FB8-B2A0-6169E48EA870}" srcOrd="2" destOrd="0" presId="urn:microsoft.com/office/officeart/2005/8/layout/vList2"/>
    <dgm:cxn modelId="{14CFA33C-BE32-47A4-835A-91C80DD2ED16}" type="presParOf" srcId="{531025FE-328F-46E9-B599-81A1892D7CE6}" destId="{DCDFFDB6-7FE1-4154-8C50-AFC6280716FD}" srcOrd="3" destOrd="0" presId="urn:microsoft.com/office/officeart/2005/8/layout/vList2"/>
    <dgm:cxn modelId="{B73CB55F-F3CA-41C6-AE52-ADAEF9907CFB}" type="presParOf" srcId="{531025FE-328F-46E9-B599-81A1892D7CE6}" destId="{304C59E7-F9C8-4813-A4CD-0CDA537DB3A8}" srcOrd="4" destOrd="0" presId="urn:microsoft.com/office/officeart/2005/8/layout/vList2"/>
    <dgm:cxn modelId="{12895150-F7ED-4148-B398-B28C0C26F6FE}" type="presParOf" srcId="{531025FE-328F-46E9-B599-81A1892D7CE6}" destId="{9990A041-95A6-4E91-9C9D-CA3FDBD3074C}" srcOrd="5" destOrd="0" presId="urn:microsoft.com/office/officeart/2005/8/layout/vList2"/>
    <dgm:cxn modelId="{757A4F01-382D-4C1C-ADEA-607BFC9F3608}" type="presParOf" srcId="{531025FE-328F-46E9-B599-81A1892D7CE6}" destId="{1915AB83-E781-4201-A431-45C98714283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A2BC76-B199-4412-AA5C-2BCE2A4B2666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it-IT"/>
        </a:p>
      </dgm:t>
    </dgm:pt>
    <dgm:pt modelId="{A2B88266-8F88-4EC5-8B5D-F9C585A5A512}">
      <dgm:prSet custT="1"/>
      <dgm:spPr/>
      <dgm:t>
        <a:bodyPr/>
        <a:lstStyle/>
        <a:p>
          <a:pPr rtl="0"/>
          <a:r>
            <a:rPr lang="it-IT" sz="2000" smtClean="0"/>
            <a:t>Last edition of </a:t>
          </a:r>
          <a:r>
            <a:rPr lang="pl-PL" sz="2000" smtClean="0"/>
            <a:t>Inward Fats</a:t>
          </a:r>
          <a:r>
            <a:rPr lang="it-IT" sz="2000" smtClean="0"/>
            <a:t> survey + 24.2 pp</a:t>
          </a:r>
          <a:endParaRPr lang="it-IT" sz="2000"/>
        </a:p>
      </dgm:t>
    </dgm:pt>
    <dgm:pt modelId="{C4340418-238D-4B8F-B7CB-CB8AEBEFB1E4}" type="parTrans" cxnId="{73EAAA28-F11C-4FA1-ACCC-4C146A3BC7BA}">
      <dgm:prSet/>
      <dgm:spPr/>
      <dgm:t>
        <a:bodyPr/>
        <a:lstStyle/>
        <a:p>
          <a:endParaRPr lang="it-IT"/>
        </a:p>
      </dgm:t>
    </dgm:pt>
    <dgm:pt modelId="{91823EF8-2F73-4B6F-9856-0F9EDE9F7368}" type="sibTrans" cxnId="{73EAAA28-F11C-4FA1-ACCC-4C146A3BC7BA}">
      <dgm:prSet/>
      <dgm:spPr/>
      <dgm:t>
        <a:bodyPr/>
        <a:lstStyle/>
        <a:p>
          <a:endParaRPr lang="it-IT"/>
        </a:p>
      </dgm:t>
    </dgm:pt>
    <dgm:pt modelId="{2ACFEA9A-B239-43F6-BC9A-30A702B9494E}">
      <dgm:prSet custT="1"/>
      <dgm:spPr/>
      <dgm:t>
        <a:bodyPr/>
        <a:lstStyle/>
        <a:p>
          <a:pPr rtl="0"/>
          <a:r>
            <a:rPr lang="pl-PL" sz="2000" dirty="0" smtClean="0"/>
            <a:t>Monthly survey on retail sales (MRS)</a:t>
          </a:r>
          <a:r>
            <a:rPr lang="it-IT" sz="2000" dirty="0" smtClean="0"/>
            <a:t>: + 28.0 </a:t>
          </a:r>
          <a:r>
            <a:rPr lang="it-IT" sz="2000" dirty="0" err="1" smtClean="0"/>
            <a:t>pp</a:t>
          </a:r>
          <a:endParaRPr lang="it-IT" sz="2000" dirty="0"/>
        </a:p>
      </dgm:t>
    </dgm:pt>
    <dgm:pt modelId="{8A73E41C-81E4-4C3E-88E5-327D3F847979}" type="parTrans" cxnId="{34BE094D-49FA-4EA5-9C95-72704188E813}">
      <dgm:prSet/>
      <dgm:spPr/>
      <dgm:t>
        <a:bodyPr/>
        <a:lstStyle/>
        <a:p>
          <a:endParaRPr lang="it-IT"/>
        </a:p>
      </dgm:t>
    </dgm:pt>
    <dgm:pt modelId="{04434FBC-2525-4E37-A8AF-A20DF221A44F}" type="sibTrans" cxnId="{34BE094D-49FA-4EA5-9C95-72704188E813}">
      <dgm:prSet/>
      <dgm:spPr/>
      <dgm:t>
        <a:bodyPr/>
        <a:lstStyle/>
        <a:p>
          <a:endParaRPr lang="it-IT"/>
        </a:p>
      </dgm:t>
    </dgm:pt>
    <dgm:pt modelId="{1FB8E0ED-AB8A-472F-A711-71E9C9552DD1}">
      <dgm:prSet custT="1"/>
      <dgm:spPr/>
      <dgm:t>
        <a:bodyPr/>
        <a:lstStyle/>
        <a:p>
          <a:pPr rtl="0"/>
          <a:r>
            <a:rPr lang="it-IT" sz="2000" dirty="0" err="1" smtClean="0"/>
            <a:t>Prodcom</a:t>
          </a:r>
          <a:r>
            <a:rPr lang="it-IT" sz="2000" dirty="0" smtClean="0"/>
            <a:t> </a:t>
          </a:r>
          <a:r>
            <a:rPr lang="it-IT" sz="2000" dirty="0" err="1" smtClean="0"/>
            <a:t>survey</a:t>
          </a:r>
          <a:r>
            <a:rPr lang="it-IT" sz="2000" dirty="0" smtClean="0"/>
            <a:t>: + 11.6 </a:t>
          </a:r>
          <a:r>
            <a:rPr lang="it-IT" sz="2000" dirty="0" err="1" smtClean="0"/>
            <a:t>pp</a:t>
          </a:r>
          <a:endParaRPr lang="it-IT" sz="2000" dirty="0"/>
        </a:p>
      </dgm:t>
    </dgm:pt>
    <dgm:pt modelId="{33BA63D7-9E5D-49CE-B29E-67026635890D}" type="parTrans" cxnId="{D4C7AA61-A6C8-4464-917A-19DDF44B78E8}">
      <dgm:prSet/>
      <dgm:spPr/>
      <dgm:t>
        <a:bodyPr/>
        <a:lstStyle/>
        <a:p>
          <a:endParaRPr lang="it-IT"/>
        </a:p>
      </dgm:t>
    </dgm:pt>
    <dgm:pt modelId="{B65C37AB-8AAA-4288-8F47-E7277261F1DF}" type="sibTrans" cxnId="{D4C7AA61-A6C8-4464-917A-19DDF44B78E8}">
      <dgm:prSet/>
      <dgm:spPr/>
      <dgm:t>
        <a:bodyPr/>
        <a:lstStyle/>
        <a:p>
          <a:endParaRPr lang="it-IT"/>
        </a:p>
      </dgm:t>
    </dgm:pt>
    <dgm:pt modelId="{C6C4DA83-E5FF-41CF-9F02-538D166BADCB}">
      <dgm:prSet custT="1"/>
      <dgm:spPr/>
      <dgm:t>
        <a:bodyPr/>
        <a:lstStyle/>
        <a:p>
          <a:pPr rtl="0"/>
          <a:r>
            <a:rPr lang="it-IT" sz="2000" smtClean="0"/>
            <a:t>Small and Medium business survey (SBS): +11.0 pp</a:t>
          </a:r>
          <a:endParaRPr lang="it-IT" sz="2000"/>
        </a:p>
      </dgm:t>
    </dgm:pt>
    <dgm:pt modelId="{5F52551D-E666-4B66-9DF5-DC6B4501423C}" type="parTrans" cxnId="{47EBE249-50C3-49BD-BD97-6DDFF05CDDD5}">
      <dgm:prSet/>
      <dgm:spPr/>
      <dgm:t>
        <a:bodyPr/>
        <a:lstStyle/>
        <a:p>
          <a:endParaRPr lang="it-IT"/>
        </a:p>
      </dgm:t>
    </dgm:pt>
    <dgm:pt modelId="{E9158E37-7518-43EA-853D-FFF5FC0CF829}" type="sibTrans" cxnId="{47EBE249-50C3-49BD-BD97-6DDFF05CDDD5}">
      <dgm:prSet/>
      <dgm:spPr/>
      <dgm:t>
        <a:bodyPr/>
        <a:lstStyle/>
        <a:p>
          <a:endParaRPr lang="it-IT"/>
        </a:p>
      </dgm:t>
    </dgm:pt>
    <dgm:pt modelId="{15723BB1-7CC7-4E23-AA73-82CDA2DD976D}">
      <dgm:prSet custT="1"/>
      <dgm:spPr/>
      <dgm:t>
        <a:bodyPr/>
        <a:lstStyle/>
        <a:p>
          <a:pPr rtl="0"/>
          <a:r>
            <a:rPr lang="it-IT" sz="1800" dirty="0" smtClean="0"/>
            <a:t>Community </a:t>
          </a:r>
          <a:r>
            <a:rPr lang="it-IT" sz="1800" dirty="0" err="1" smtClean="0"/>
            <a:t>innovation</a:t>
          </a:r>
          <a:r>
            <a:rPr lang="it-IT" sz="1800" dirty="0" smtClean="0"/>
            <a:t> </a:t>
          </a:r>
          <a:r>
            <a:rPr lang="it-IT" sz="1800" dirty="0" err="1" smtClean="0"/>
            <a:t>Survey</a:t>
          </a:r>
          <a:r>
            <a:rPr lang="it-IT" sz="1800" dirty="0" smtClean="0"/>
            <a:t> </a:t>
          </a:r>
          <a:r>
            <a:rPr lang="it-IT" sz="2000" dirty="0" smtClean="0"/>
            <a:t>(CIS): + 15.1 </a:t>
          </a:r>
          <a:r>
            <a:rPr lang="it-IT" sz="2000" dirty="0" err="1" smtClean="0"/>
            <a:t>pp</a:t>
          </a:r>
          <a:endParaRPr lang="it-IT" sz="2000" dirty="0"/>
        </a:p>
      </dgm:t>
    </dgm:pt>
    <dgm:pt modelId="{21AF0DB9-BB07-49EA-9F45-19442D9CCEBB}" type="parTrans" cxnId="{E1679301-45F9-4B47-A07F-DD701845C4C1}">
      <dgm:prSet/>
      <dgm:spPr/>
      <dgm:t>
        <a:bodyPr/>
        <a:lstStyle/>
        <a:p>
          <a:endParaRPr lang="it-IT"/>
        </a:p>
      </dgm:t>
    </dgm:pt>
    <dgm:pt modelId="{C3A844A8-F484-4507-BD54-23D5C6955BE8}" type="sibTrans" cxnId="{E1679301-45F9-4B47-A07F-DD701845C4C1}">
      <dgm:prSet/>
      <dgm:spPr/>
      <dgm:t>
        <a:bodyPr/>
        <a:lstStyle/>
        <a:p>
          <a:endParaRPr lang="it-IT"/>
        </a:p>
      </dgm:t>
    </dgm:pt>
    <dgm:pt modelId="{DE2482D9-CC35-4A54-A256-424BEACFE179}" type="pres">
      <dgm:prSet presAssocID="{CDA2BC76-B199-4412-AA5C-2BCE2A4B266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E3887B0-6D1A-4AB8-8AC8-3D12D052AA8E}" type="pres">
      <dgm:prSet presAssocID="{CDA2BC76-B199-4412-AA5C-2BCE2A4B2666}" presName="arrow" presStyleLbl="bgShp" presStyleIdx="0" presStyleCnt="1"/>
      <dgm:spPr/>
    </dgm:pt>
    <dgm:pt modelId="{C84A5377-0DE2-4BC8-8B2A-BA726B365536}" type="pres">
      <dgm:prSet presAssocID="{CDA2BC76-B199-4412-AA5C-2BCE2A4B2666}" presName="linearProcess" presStyleCnt="0"/>
      <dgm:spPr/>
    </dgm:pt>
    <dgm:pt modelId="{1C470655-DB07-4C57-924B-755E7C3E2315}" type="pres">
      <dgm:prSet presAssocID="{A2B88266-8F88-4EC5-8B5D-F9C585A5A512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FADD435-E01B-4A54-AE2F-9B6CB64D3403}" type="pres">
      <dgm:prSet presAssocID="{91823EF8-2F73-4B6F-9856-0F9EDE9F7368}" presName="sibTrans" presStyleCnt="0"/>
      <dgm:spPr/>
    </dgm:pt>
    <dgm:pt modelId="{41D58B35-DF83-4AB2-B905-E3D4BEE1E80C}" type="pres">
      <dgm:prSet presAssocID="{2ACFEA9A-B239-43F6-BC9A-30A702B9494E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005C8BE-16C8-41F0-BC94-4468F80E206F}" type="pres">
      <dgm:prSet presAssocID="{04434FBC-2525-4E37-A8AF-A20DF221A44F}" presName="sibTrans" presStyleCnt="0"/>
      <dgm:spPr/>
    </dgm:pt>
    <dgm:pt modelId="{8B911163-8775-4C15-A629-0E7E848F1256}" type="pres">
      <dgm:prSet presAssocID="{1FB8E0ED-AB8A-472F-A711-71E9C9552DD1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8499FEC-22B8-41F0-AADE-82E8014F1F0A}" type="pres">
      <dgm:prSet presAssocID="{B65C37AB-8AAA-4288-8F47-E7277261F1DF}" presName="sibTrans" presStyleCnt="0"/>
      <dgm:spPr/>
    </dgm:pt>
    <dgm:pt modelId="{8B7311CD-90AB-4C8F-A4F4-D539E5FF1D40}" type="pres">
      <dgm:prSet presAssocID="{C6C4DA83-E5FF-41CF-9F02-538D166BADCB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030B5E-7A05-4E59-A616-5A8EFE0C3007}" type="pres">
      <dgm:prSet presAssocID="{E9158E37-7518-43EA-853D-FFF5FC0CF829}" presName="sibTrans" presStyleCnt="0"/>
      <dgm:spPr/>
    </dgm:pt>
    <dgm:pt modelId="{E2D22265-0F96-4974-B26D-8CC2360CA931}" type="pres">
      <dgm:prSet presAssocID="{15723BB1-7CC7-4E23-AA73-82CDA2DD976D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DEFC20D-2FC9-42AC-A4EE-D5CADBE215E7}" type="presOf" srcId="{2ACFEA9A-B239-43F6-BC9A-30A702B9494E}" destId="{41D58B35-DF83-4AB2-B905-E3D4BEE1E80C}" srcOrd="0" destOrd="0" presId="urn:microsoft.com/office/officeart/2005/8/layout/hProcess9"/>
    <dgm:cxn modelId="{8A2975EA-22B7-40DF-B73E-445ED27E4570}" type="presOf" srcId="{C6C4DA83-E5FF-41CF-9F02-538D166BADCB}" destId="{8B7311CD-90AB-4C8F-A4F4-D539E5FF1D40}" srcOrd="0" destOrd="0" presId="urn:microsoft.com/office/officeart/2005/8/layout/hProcess9"/>
    <dgm:cxn modelId="{1A8E8787-B209-451C-BBB6-352675B4BCBE}" type="presOf" srcId="{CDA2BC76-B199-4412-AA5C-2BCE2A4B2666}" destId="{DE2482D9-CC35-4A54-A256-424BEACFE179}" srcOrd="0" destOrd="0" presId="urn:microsoft.com/office/officeart/2005/8/layout/hProcess9"/>
    <dgm:cxn modelId="{ACBCC24D-003F-4133-8402-C6A3A7E766EC}" type="presOf" srcId="{15723BB1-7CC7-4E23-AA73-82CDA2DD976D}" destId="{E2D22265-0F96-4974-B26D-8CC2360CA931}" srcOrd="0" destOrd="0" presId="urn:microsoft.com/office/officeart/2005/8/layout/hProcess9"/>
    <dgm:cxn modelId="{34BE094D-49FA-4EA5-9C95-72704188E813}" srcId="{CDA2BC76-B199-4412-AA5C-2BCE2A4B2666}" destId="{2ACFEA9A-B239-43F6-BC9A-30A702B9494E}" srcOrd="1" destOrd="0" parTransId="{8A73E41C-81E4-4C3E-88E5-327D3F847979}" sibTransId="{04434FBC-2525-4E37-A8AF-A20DF221A44F}"/>
    <dgm:cxn modelId="{73EAAA28-F11C-4FA1-ACCC-4C146A3BC7BA}" srcId="{CDA2BC76-B199-4412-AA5C-2BCE2A4B2666}" destId="{A2B88266-8F88-4EC5-8B5D-F9C585A5A512}" srcOrd="0" destOrd="0" parTransId="{C4340418-238D-4B8F-B7CB-CB8AEBEFB1E4}" sibTransId="{91823EF8-2F73-4B6F-9856-0F9EDE9F7368}"/>
    <dgm:cxn modelId="{D4C7AA61-A6C8-4464-917A-19DDF44B78E8}" srcId="{CDA2BC76-B199-4412-AA5C-2BCE2A4B2666}" destId="{1FB8E0ED-AB8A-472F-A711-71E9C9552DD1}" srcOrd="2" destOrd="0" parTransId="{33BA63D7-9E5D-49CE-B29E-67026635890D}" sibTransId="{B65C37AB-8AAA-4288-8F47-E7277261F1DF}"/>
    <dgm:cxn modelId="{8284207F-5C3B-40FF-841E-2EC470B2A7E1}" type="presOf" srcId="{A2B88266-8F88-4EC5-8B5D-F9C585A5A512}" destId="{1C470655-DB07-4C57-924B-755E7C3E2315}" srcOrd="0" destOrd="0" presId="urn:microsoft.com/office/officeart/2005/8/layout/hProcess9"/>
    <dgm:cxn modelId="{47EBE249-50C3-49BD-BD97-6DDFF05CDDD5}" srcId="{CDA2BC76-B199-4412-AA5C-2BCE2A4B2666}" destId="{C6C4DA83-E5FF-41CF-9F02-538D166BADCB}" srcOrd="3" destOrd="0" parTransId="{5F52551D-E666-4B66-9DF5-DC6B4501423C}" sibTransId="{E9158E37-7518-43EA-853D-FFF5FC0CF829}"/>
    <dgm:cxn modelId="{E1679301-45F9-4B47-A07F-DD701845C4C1}" srcId="{CDA2BC76-B199-4412-AA5C-2BCE2A4B2666}" destId="{15723BB1-7CC7-4E23-AA73-82CDA2DD976D}" srcOrd="4" destOrd="0" parTransId="{21AF0DB9-BB07-49EA-9F45-19442D9CCEBB}" sibTransId="{C3A844A8-F484-4507-BD54-23D5C6955BE8}"/>
    <dgm:cxn modelId="{3D017CD5-191C-470B-B1CC-A611BCF483E8}" type="presOf" srcId="{1FB8E0ED-AB8A-472F-A711-71E9C9552DD1}" destId="{8B911163-8775-4C15-A629-0E7E848F1256}" srcOrd="0" destOrd="0" presId="urn:microsoft.com/office/officeart/2005/8/layout/hProcess9"/>
    <dgm:cxn modelId="{068526F6-BA9E-4022-827B-76BEDF22F934}" type="presParOf" srcId="{DE2482D9-CC35-4A54-A256-424BEACFE179}" destId="{6E3887B0-6D1A-4AB8-8AC8-3D12D052AA8E}" srcOrd="0" destOrd="0" presId="urn:microsoft.com/office/officeart/2005/8/layout/hProcess9"/>
    <dgm:cxn modelId="{546E413E-6042-4024-A7F0-7D1D6E364E86}" type="presParOf" srcId="{DE2482D9-CC35-4A54-A256-424BEACFE179}" destId="{C84A5377-0DE2-4BC8-8B2A-BA726B365536}" srcOrd="1" destOrd="0" presId="urn:microsoft.com/office/officeart/2005/8/layout/hProcess9"/>
    <dgm:cxn modelId="{C6DB930B-C972-44C8-8903-A9CF49685497}" type="presParOf" srcId="{C84A5377-0DE2-4BC8-8B2A-BA726B365536}" destId="{1C470655-DB07-4C57-924B-755E7C3E2315}" srcOrd="0" destOrd="0" presId="urn:microsoft.com/office/officeart/2005/8/layout/hProcess9"/>
    <dgm:cxn modelId="{EE4A4901-709B-4043-9382-E2EA80FC5F36}" type="presParOf" srcId="{C84A5377-0DE2-4BC8-8B2A-BA726B365536}" destId="{CFADD435-E01B-4A54-AE2F-9B6CB64D3403}" srcOrd="1" destOrd="0" presId="urn:microsoft.com/office/officeart/2005/8/layout/hProcess9"/>
    <dgm:cxn modelId="{FDD746BB-4A81-4F40-B24E-EA2FB71EDC03}" type="presParOf" srcId="{C84A5377-0DE2-4BC8-8B2A-BA726B365536}" destId="{41D58B35-DF83-4AB2-B905-E3D4BEE1E80C}" srcOrd="2" destOrd="0" presId="urn:microsoft.com/office/officeart/2005/8/layout/hProcess9"/>
    <dgm:cxn modelId="{B90A08E2-E38A-4162-92FC-82D0F56C42E3}" type="presParOf" srcId="{C84A5377-0DE2-4BC8-8B2A-BA726B365536}" destId="{8005C8BE-16C8-41F0-BC94-4468F80E206F}" srcOrd="3" destOrd="0" presId="urn:microsoft.com/office/officeart/2005/8/layout/hProcess9"/>
    <dgm:cxn modelId="{ACACD189-364C-4222-A90E-CFADED4F595F}" type="presParOf" srcId="{C84A5377-0DE2-4BC8-8B2A-BA726B365536}" destId="{8B911163-8775-4C15-A629-0E7E848F1256}" srcOrd="4" destOrd="0" presId="urn:microsoft.com/office/officeart/2005/8/layout/hProcess9"/>
    <dgm:cxn modelId="{23D13EFC-A53A-4976-8186-04AA4BF78A5B}" type="presParOf" srcId="{C84A5377-0DE2-4BC8-8B2A-BA726B365536}" destId="{38499FEC-22B8-41F0-AADE-82E8014F1F0A}" srcOrd="5" destOrd="0" presId="urn:microsoft.com/office/officeart/2005/8/layout/hProcess9"/>
    <dgm:cxn modelId="{50BEA692-E3A9-4B30-81DF-AB45F37FE60C}" type="presParOf" srcId="{C84A5377-0DE2-4BC8-8B2A-BA726B365536}" destId="{8B7311CD-90AB-4C8F-A4F4-D539E5FF1D40}" srcOrd="6" destOrd="0" presId="urn:microsoft.com/office/officeart/2005/8/layout/hProcess9"/>
    <dgm:cxn modelId="{C1D3C729-C236-4F8A-B981-C7F50E418F7C}" type="presParOf" srcId="{C84A5377-0DE2-4BC8-8B2A-BA726B365536}" destId="{72030B5E-7A05-4E59-A616-5A8EFE0C3007}" srcOrd="7" destOrd="0" presId="urn:microsoft.com/office/officeart/2005/8/layout/hProcess9"/>
    <dgm:cxn modelId="{45F84A80-E23E-4F26-A7E5-947FEA55C356}" type="presParOf" srcId="{C84A5377-0DE2-4BC8-8B2A-BA726B365536}" destId="{E2D22265-0F96-4974-B26D-8CC2360CA93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5E3DF1-07EA-4770-8585-18932ECF090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it-IT"/>
        </a:p>
      </dgm:t>
    </dgm:pt>
    <dgm:pt modelId="{414ED560-AB87-47EA-A197-C6B3EC8EC7AA}">
      <dgm:prSet/>
      <dgm:spPr/>
      <dgm:t>
        <a:bodyPr/>
        <a:lstStyle/>
        <a:p>
          <a:pPr rtl="0"/>
          <a:r>
            <a:rPr lang="it-IT" smtClean="0"/>
            <a:t>Set of all the main Structural (annual or pluriannual surveys):</a:t>
          </a:r>
          <a:endParaRPr lang="it-IT"/>
        </a:p>
      </dgm:t>
    </dgm:pt>
    <dgm:pt modelId="{3EA6CF72-F8E2-4183-B661-399F8A7A3826}" type="parTrans" cxnId="{736A52ED-C98F-4A59-A695-742CD868F804}">
      <dgm:prSet/>
      <dgm:spPr/>
      <dgm:t>
        <a:bodyPr/>
        <a:lstStyle/>
        <a:p>
          <a:endParaRPr lang="it-IT"/>
        </a:p>
      </dgm:t>
    </dgm:pt>
    <dgm:pt modelId="{2115F4B0-B6D5-4327-9307-09F5E97EFD30}" type="sibTrans" cxnId="{736A52ED-C98F-4A59-A695-742CD868F804}">
      <dgm:prSet/>
      <dgm:spPr/>
      <dgm:t>
        <a:bodyPr/>
        <a:lstStyle/>
        <a:p>
          <a:endParaRPr lang="it-IT"/>
        </a:p>
      </dgm:t>
    </dgm:pt>
    <dgm:pt modelId="{4FAFD741-790C-48B1-868D-E066EFC2B7FF}">
      <dgm:prSet custT="1"/>
      <dgm:spPr/>
      <dgm:t>
        <a:bodyPr/>
        <a:lstStyle/>
        <a:p>
          <a:pPr rtl="0"/>
          <a:r>
            <a:rPr lang="pl-PL" sz="1600" dirty="0" smtClean="0"/>
            <a:t>Community innovation survey (CIS)</a:t>
          </a:r>
          <a:endParaRPr lang="it-IT" sz="1600" dirty="0"/>
        </a:p>
      </dgm:t>
    </dgm:pt>
    <dgm:pt modelId="{1D0D81E3-3484-4210-9E8C-AD737EA27F3B}" type="parTrans" cxnId="{A86A9F11-0F33-4AA0-B7F5-B17AAE1A971F}">
      <dgm:prSet/>
      <dgm:spPr/>
      <dgm:t>
        <a:bodyPr/>
        <a:lstStyle/>
        <a:p>
          <a:endParaRPr lang="it-IT"/>
        </a:p>
      </dgm:t>
    </dgm:pt>
    <dgm:pt modelId="{2B27DFED-96B2-4C42-9075-9DCBF857CFEB}" type="sibTrans" cxnId="{A86A9F11-0F33-4AA0-B7F5-B17AAE1A971F}">
      <dgm:prSet/>
      <dgm:spPr/>
      <dgm:t>
        <a:bodyPr/>
        <a:lstStyle/>
        <a:p>
          <a:endParaRPr lang="it-IT"/>
        </a:p>
      </dgm:t>
    </dgm:pt>
    <dgm:pt modelId="{39C676C1-1139-4EC6-BCF6-011F82969653}">
      <dgm:prSet custT="1"/>
      <dgm:spPr/>
      <dgm:t>
        <a:bodyPr/>
        <a:lstStyle/>
        <a:p>
          <a:pPr rtl="0"/>
          <a:r>
            <a:rPr lang="pl-PL" sz="1600" dirty="0" smtClean="0"/>
            <a:t>Statistics by product (Prodcom)</a:t>
          </a:r>
          <a:endParaRPr lang="it-IT" sz="1600" dirty="0"/>
        </a:p>
      </dgm:t>
    </dgm:pt>
    <dgm:pt modelId="{47EEB699-6376-4F7D-BEE6-21F48C63F867}" type="parTrans" cxnId="{D3D2184E-3CE9-4430-AF4E-14E4F57DD8E2}">
      <dgm:prSet/>
      <dgm:spPr/>
      <dgm:t>
        <a:bodyPr/>
        <a:lstStyle/>
        <a:p>
          <a:endParaRPr lang="it-IT"/>
        </a:p>
      </dgm:t>
    </dgm:pt>
    <dgm:pt modelId="{6A31354C-C5EB-4F35-9FB2-947698C9FEC6}" type="sibTrans" cxnId="{D3D2184E-3CE9-4430-AF4E-14E4F57DD8E2}">
      <dgm:prSet/>
      <dgm:spPr/>
      <dgm:t>
        <a:bodyPr/>
        <a:lstStyle/>
        <a:p>
          <a:endParaRPr lang="it-IT"/>
        </a:p>
      </dgm:t>
    </dgm:pt>
    <dgm:pt modelId="{57025501-2DCF-4A35-A4E7-D8CA4D43A08C}">
      <dgm:prSet custT="1"/>
      <dgm:spPr/>
      <dgm:t>
        <a:bodyPr/>
        <a:lstStyle/>
        <a:p>
          <a:pPr rtl="0"/>
          <a:r>
            <a:rPr lang="pl-PL" sz="1600" dirty="0" smtClean="0"/>
            <a:t>Small and medium enterprise survey SME (including professional and artistic activities) (SBS)</a:t>
          </a:r>
          <a:endParaRPr lang="it-IT" sz="1600" dirty="0"/>
        </a:p>
      </dgm:t>
    </dgm:pt>
    <dgm:pt modelId="{286E0619-1332-43AA-ABC2-D49FF86AA6AC}" type="parTrans" cxnId="{EE03E563-32ED-47AB-ADC7-74C5C87148FC}">
      <dgm:prSet/>
      <dgm:spPr/>
      <dgm:t>
        <a:bodyPr/>
        <a:lstStyle/>
        <a:p>
          <a:endParaRPr lang="it-IT"/>
        </a:p>
      </dgm:t>
    </dgm:pt>
    <dgm:pt modelId="{D2B716B6-3F17-4B7A-A0E7-DE5A3630132B}" type="sibTrans" cxnId="{EE03E563-32ED-47AB-ADC7-74C5C87148FC}">
      <dgm:prSet/>
      <dgm:spPr/>
      <dgm:t>
        <a:bodyPr/>
        <a:lstStyle/>
        <a:p>
          <a:endParaRPr lang="it-IT"/>
        </a:p>
      </dgm:t>
    </dgm:pt>
    <dgm:pt modelId="{F0CD291C-5427-4865-87CB-BE8FC6799CD8}">
      <dgm:prSet custT="1"/>
      <dgm:spPr/>
      <dgm:t>
        <a:bodyPr/>
        <a:lstStyle/>
        <a:p>
          <a:pPr rtl="0"/>
          <a:r>
            <a:rPr lang="pl-PL" sz="1600" dirty="0" smtClean="0"/>
            <a:t>Survey on information and communication technology in enterprises (ICT) </a:t>
          </a:r>
          <a:endParaRPr lang="it-IT" sz="1600" dirty="0"/>
        </a:p>
      </dgm:t>
    </dgm:pt>
    <dgm:pt modelId="{EC36EFBF-A42F-4EB2-842E-CB135EBA7C78}" type="parTrans" cxnId="{879C21CC-D801-43E0-9BEA-8B7DC2AD05A2}">
      <dgm:prSet/>
      <dgm:spPr/>
      <dgm:t>
        <a:bodyPr/>
        <a:lstStyle/>
        <a:p>
          <a:endParaRPr lang="it-IT"/>
        </a:p>
      </dgm:t>
    </dgm:pt>
    <dgm:pt modelId="{8A9C6E88-A2C1-47CD-A3BD-1C6B5BF35501}" type="sibTrans" cxnId="{879C21CC-D801-43E0-9BEA-8B7DC2AD05A2}">
      <dgm:prSet/>
      <dgm:spPr/>
      <dgm:t>
        <a:bodyPr/>
        <a:lstStyle/>
        <a:p>
          <a:endParaRPr lang="it-IT"/>
        </a:p>
      </dgm:t>
    </dgm:pt>
    <dgm:pt modelId="{8D45F54F-B8C8-4630-8D69-57109CEF0AB4}">
      <dgm:prSet custT="1"/>
      <dgm:spPr/>
      <dgm:t>
        <a:bodyPr/>
        <a:lstStyle/>
        <a:p>
          <a:pPr rtl="0"/>
          <a:r>
            <a:rPr lang="pl-PL" sz="1600" dirty="0" smtClean="0"/>
            <a:t>Survey on enterprise accounting system (SBS)</a:t>
          </a:r>
          <a:endParaRPr lang="it-IT" sz="1600" dirty="0"/>
        </a:p>
      </dgm:t>
    </dgm:pt>
    <dgm:pt modelId="{41CE5C0E-1547-4C25-8DB7-00DE6E5AC53E}" type="parTrans" cxnId="{8649D04F-5DF2-4B72-A28C-68528A22A451}">
      <dgm:prSet/>
      <dgm:spPr/>
      <dgm:t>
        <a:bodyPr/>
        <a:lstStyle/>
        <a:p>
          <a:endParaRPr lang="it-IT"/>
        </a:p>
      </dgm:t>
    </dgm:pt>
    <dgm:pt modelId="{93090C3A-E052-47F8-8E9B-EF158FB644C7}" type="sibTrans" cxnId="{8649D04F-5DF2-4B72-A28C-68528A22A451}">
      <dgm:prSet/>
      <dgm:spPr/>
      <dgm:t>
        <a:bodyPr/>
        <a:lstStyle/>
        <a:p>
          <a:endParaRPr lang="it-IT"/>
        </a:p>
      </dgm:t>
    </dgm:pt>
    <dgm:pt modelId="{23804E7B-B0A8-4797-AC04-23FF32EAB2A7}">
      <dgm:prSet custT="1"/>
      <dgm:spPr/>
      <dgm:t>
        <a:bodyPr/>
        <a:lstStyle/>
        <a:p>
          <a:pPr rtl="0"/>
          <a:r>
            <a:rPr lang="pl-PL" sz="1600" dirty="0" smtClean="0"/>
            <a:t>Survey on Research and Development in enterprises (R&amp;D), Updating of the statistical register of economic units ASIA - Local units</a:t>
          </a:r>
          <a:endParaRPr lang="it-IT" sz="1600" dirty="0"/>
        </a:p>
      </dgm:t>
    </dgm:pt>
    <dgm:pt modelId="{6C54A321-A445-4C9C-90E3-F7511C46067A}" type="parTrans" cxnId="{D0EEB835-4840-4802-B9BB-C6A280A071FF}">
      <dgm:prSet/>
      <dgm:spPr/>
      <dgm:t>
        <a:bodyPr/>
        <a:lstStyle/>
        <a:p>
          <a:endParaRPr lang="it-IT"/>
        </a:p>
      </dgm:t>
    </dgm:pt>
    <dgm:pt modelId="{8005A2F9-C073-417F-84ED-9EF74BE9CCC5}" type="sibTrans" cxnId="{D0EEB835-4840-4802-B9BB-C6A280A071FF}">
      <dgm:prSet/>
      <dgm:spPr/>
      <dgm:t>
        <a:bodyPr/>
        <a:lstStyle/>
        <a:p>
          <a:endParaRPr lang="it-IT"/>
        </a:p>
      </dgm:t>
    </dgm:pt>
    <dgm:pt modelId="{E1CDC2FE-F72A-498B-9EB8-6D648215B250}">
      <dgm:prSet custT="1"/>
      <dgm:spPr/>
      <dgm:t>
        <a:bodyPr/>
        <a:lstStyle/>
        <a:p>
          <a:pPr rtl="0"/>
          <a:r>
            <a:rPr lang="pl-PL" sz="1600" dirty="0" smtClean="0"/>
            <a:t>Survey on the activities of foreign controlled enterprises resident in Italy (Inward Fats),</a:t>
          </a:r>
          <a:endParaRPr lang="it-IT" sz="1600" dirty="0"/>
        </a:p>
      </dgm:t>
    </dgm:pt>
    <dgm:pt modelId="{0EA0BA2F-603E-4851-89F5-D9156B4C6654}" type="parTrans" cxnId="{436A2D8E-0830-4E18-A2C3-EC7FB30EFCED}">
      <dgm:prSet/>
      <dgm:spPr/>
      <dgm:t>
        <a:bodyPr/>
        <a:lstStyle/>
        <a:p>
          <a:endParaRPr lang="it-IT"/>
        </a:p>
      </dgm:t>
    </dgm:pt>
    <dgm:pt modelId="{67D61CF9-00AC-430B-9DA7-8E1A6A8ED76F}" type="sibTrans" cxnId="{436A2D8E-0830-4E18-A2C3-EC7FB30EFCED}">
      <dgm:prSet/>
      <dgm:spPr/>
      <dgm:t>
        <a:bodyPr/>
        <a:lstStyle/>
        <a:p>
          <a:endParaRPr lang="it-IT"/>
        </a:p>
      </dgm:t>
    </dgm:pt>
    <dgm:pt modelId="{C31B855A-BC80-429C-945C-EF88D11DBCC9}">
      <dgm:prSet custT="1"/>
      <dgm:spPr/>
      <dgm:t>
        <a:bodyPr/>
        <a:lstStyle/>
        <a:p>
          <a:pPr rtl="0"/>
          <a:r>
            <a:rPr lang="pl-PL" sz="1600" dirty="0" smtClean="0"/>
            <a:t>Survey on abroad foreign affiliates activities controlled by Italy (Outward Fats)</a:t>
          </a:r>
          <a:endParaRPr lang="it-IT" sz="1600" dirty="0"/>
        </a:p>
      </dgm:t>
    </dgm:pt>
    <dgm:pt modelId="{BEBD64D9-1F71-4D55-94A0-77A12E5AA88A}" type="parTrans" cxnId="{904BB36A-4950-41A5-8DFC-FF7997C619D8}">
      <dgm:prSet/>
      <dgm:spPr/>
      <dgm:t>
        <a:bodyPr/>
        <a:lstStyle/>
        <a:p>
          <a:endParaRPr lang="it-IT"/>
        </a:p>
      </dgm:t>
    </dgm:pt>
    <dgm:pt modelId="{1E57FF0D-F32B-49B3-B91E-040ABEF591C8}" type="sibTrans" cxnId="{904BB36A-4950-41A5-8DFC-FF7997C619D8}">
      <dgm:prSet/>
      <dgm:spPr/>
      <dgm:t>
        <a:bodyPr/>
        <a:lstStyle/>
        <a:p>
          <a:endParaRPr lang="it-IT"/>
        </a:p>
      </dgm:t>
    </dgm:pt>
    <dgm:pt modelId="{8781565A-A42D-416E-A6D5-266860022B3D}">
      <dgm:prSet/>
      <dgm:spPr/>
      <dgm:t>
        <a:bodyPr/>
        <a:lstStyle/>
        <a:p>
          <a:pPr rtl="0"/>
          <a:r>
            <a:rPr lang="it-IT" smtClean="0"/>
            <a:t>A sample of three Short-term surveys (monthly surveys)</a:t>
          </a:r>
          <a:endParaRPr lang="it-IT"/>
        </a:p>
      </dgm:t>
    </dgm:pt>
    <dgm:pt modelId="{761F477A-0533-44D3-BBF3-A1274C0EBCE4}" type="parTrans" cxnId="{BF978C30-DBE0-4EFA-A78A-7EB6480CAF55}">
      <dgm:prSet/>
      <dgm:spPr/>
      <dgm:t>
        <a:bodyPr/>
        <a:lstStyle/>
        <a:p>
          <a:endParaRPr lang="it-IT"/>
        </a:p>
      </dgm:t>
    </dgm:pt>
    <dgm:pt modelId="{EEAF4563-90AB-4FAF-8A1D-DFB1F876B36F}" type="sibTrans" cxnId="{BF978C30-DBE0-4EFA-A78A-7EB6480CAF55}">
      <dgm:prSet/>
      <dgm:spPr/>
      <dgm:t>
        <a:bodyPr/>
        <a:lstStyle/>
        <a:p>
          <a:endParaRPr lang="it-IT"/>
        </a:p>
      </dgm:t>
    </dgm:pt>
    <dgm:pt modelId="{87470E5D-97DE-40F2-964F-B8308A4E0708}">
      <dgm:prSet custT="1"/>
      <dgm:spPr/>
      <dgm:t>
        <a:bodyPr/>
        <a:lstStyle/>
        <a:p>
          <a:pPr rtl="0"/>
          <a:r>
            <a:rPr lang="pl-PL" sz="1600" dirty="0" smtClean="0"/>
            <a:t>Monthly survey on retail sales (MRS)</a:t>
          </a:r>
          <a:endParaRPr lang="it-IT" sz="1600" dirty="0"/>
        </a:p>
      </dgm:t>
    </dgm:pt>
    <dgm:pt modelId="{C1C2CE4B-EED9-4E5B-B7A7-7478E2F0D11E}" type="parTrans" cxnId="{4A7E55A4-E5B3-4F3A-8083-D6322C73DAC2}">
      <dgm:prSet/>
      <dgm:spPr/>
      <dgm:t>
        <a:bodyPr/>
        <a:lstStyle/>
        <a:p>
          <a:endParaRPr lang="it-IT"/>
        </a:p>
      </dgm:t>
    </dgm:pt>
    <dgm:pt modelId="{1C870928-2D63-4439-BDE2-CF3BE20D3691}" type="sibTrans" cxnId="{4A7E55A4-E5B3-4F3A-8083-D6322C73DAC2}">
      <dgm:prSet/>
      <dgm:spPr/>
      <dgm:t>
        <a:bodyPr/>
        <a:lstStyle/>
        <a:p>
          <a:endParaRPr lang="it-IT"/>
        </a:p>
      </dgm:t>
    </dgm:pt>
    <dgm:pt modelId="{BF6CC07E-60F0-4383-8509-0C95D4692750}">
      <dgm:prSet custT="1"/>
      <dgm:spPr/>
      <dgm:t>
        <a:bodyPr/>
        <a:lstStyle/>
        <a:p>
          <a:pPr rtl="0"/>
          <a:r>
            <a:rPr lang="pl-PL" sz="1600" dirty="0" smtClean="0"/>
            <a:t>Monthly survey on industrial production (IPI) </a:t>
          </a:r>
          <a:endParaRPr lang="it-IT" sz="1600" dirty="0"/>
        </a:p>
      </dgm:t>
    </dgm:pt>
    <dgm:pt modelId="{2AF487A7-EF7E-491E-A2C3-05982777C98A}" type="parTrans" cxnId="{22E7796C-EE02-4730-A443-62DC513AF5CC}">
      <dgm:prSet/>
      <dgm:spPr/>
      <dgm:t>
        <a:bodyPr/>
        <a:lstStyle/>
        <a:p>
          <a:endParaRPr lang="it-IT"/>
        </a:p>
      </dgm:t>
    </dgm:pt>
    <dgm:pt modelId="{326975FE-EF40-4F28-A04D-FD164AFC6E5D}" type="sibTrans" cxnId="{22E7796C-EE02-4730-A443-62DC513AF5CC}">
      <dgm:prSet/>
      <dgm:spPr/>
      <dgm:t>
        <a:bodyPr/>
        <a:lstStyle/>
        <a:p>
          <a:endParaRPr lang="it-IT"/>
        </a:p>
      </dgm:t>
    </dgm:pt>
    <dgm:pt modelId="{4DAB92DD-1036-4CAB-A2D2-F46165576D24}">
      <dgm:prSet custT="1"/>
      <dgm:spPr/>
      <dgm:t>
        <a:bodyPr/>
        <a:lstStyle/>
        <a:p>
          <a:pPr rtl="0"/>
          <a:r>
            <a:rPr lang="pl-PL" sz="1600" dirty="0" smtClean="0"/>
            <a:t>Monthly survey on producer prices for industrial products sold on the domestic market (PPID) </a:t>
          </a:r>
          <a:endParaRPr lang="it-IT" sz="1600" dirty="0"/>
        </a:p>
      </dgm:t>
    </dgm:pt>
    <dgm:pt modelId="{DF7479C6-C629-4C3B-A0A6-46A62A23BF64}" type="parTrans" cxnId="{87804714-2A08-41E5-B42A-E83EFF2D85E2}">
      <dgm:prSet/>
      <dgm:spPr/>
      <dgm:t>
        <a:bodyPr/>
        <a:lstStyle/>
        <a:p>
          <a:endParaRPr lang="it-IT"/>
        </a:p>
      </dgm:t>
    </dgm:pt>
    <dgm:pt modelId="{6AA886D5-E97C-43E7-94EB-F145F0B16835}" type="sibTrans" cxnId="{87804714-2A08-41E5-B42A-E83EFF2D85E2}">
      <dgm:prSet/>
      <dgm:spPr/>
      <dgm:t>
        <a:bodyPr/>
        <a:lstStyle/>
        <a:p>
          <a:endParaRPr lang="it-IT"/>
        </a:p>
      </dgm:t>
    </dgm:pt>
    <dgm:pt modelId="{2333E792-0BF7-4D7F-9567-ADBCB01CA9DC}" type="pres">
      <dgm:prSet presAssocID="{175E3DF1-07EA-4770-8585-18932ECF09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B293687-FCD9-4393-8AD8-24F4EFD5F5F5}" type="pres">
      <dgm:prSet presAssocID="{414ED560-AB87-47EA-A197-C6B3EC8EC7A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F73C3EF-E524-4084-9710-61B2319C6E18}" type="pres">
      <dgm:prSet presAssocID="{414ED560-AB87-47EA-A197-C6B3EC8EC7A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74BEB1-3601-4977-9EE4-4EFF827DB1AE}" type="pres">
      <dgm:prSet presAssocID="{8781565A-A42D-416E-A6D5-266860022B3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AC8697-9F14-4320-A80C-258784FE9516}" type="pres">
      <dgm:prSet presAssocID="{8781565A-A42D-416E-A6D5-266860022B3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7804714-2A08-41E5-B42A-E83EFF2D85E2}" srcId="{8781565A-A42D-416E-A6D5-266860022B3D}" destId="{4DAB92DD-1036-4CAB-A2D2-F46165576D24}" srcOrd="2" destOrd="0" parTransId="{DF7479C6-C629-4C3B-A0A6-46A62A23BF64}" sibTransId="{6AA886D5-E97C-43E7-94EB-F145F0B16835}"/>
    <dgm:cxn modelId="{D3D2184E-3CE9-4430-AF4E-14E4F57DD8E2}" srcId="{414ED560-AB87-47EA-A197-C6B3EC8EC7AA}" destId="{39C676C1-1139-4EC6-BCF6-011F82969653}" srcOrd="1" destOrd="0" parTransId="{47EEB699-6376-4F7D-BEE6-21F48C63F867}" sibTransId="{6A31354C-C5EB-4F35-9FB2-947698C9FEC6}"/>
    <dgm:cxn modelId="{7E1AD23F-299E-49B2-AEF6-A76853A2CCD8}" type="presOf" srcId="{23804E7B-B0A8-4797-AC04-23FF32EAB2A7}" destId="{2F73C3EF-E524-4084-9710-61B2319C6E18}" srcOrd="0" destOrd="5" presId="urn:microsoft.com/office/officeart/2005/8/layout/vList2"/>
    <dgm:cxn modelId="{2523E4B0-DF02-4EDD-8B36-4F2BFBAFA4D5}" type="presOf" srcId="{8D45F54F-B8C8-4630-8D69-57109CEF0AB4}" destId="{2F73C3EF-E524-4084-9710-61B2319C6E18}" srcOrd="0" destOrd="4" presId="urn:microsoft.com/office/officeart/2005/8/layout/vList2"/>
    <dgm:cxn modelId="{6EC5BEB7-1CD7-4791-9266-FD6607DAB469}" type="presOf" srcId="{87470E5D-97DE-40F2-964F-B8308A4E0708}" destId="{AEAC8697-9F14-4320-A80C-258784FE9516}" srcOrd="0" destOrd="0" presId="urn:microsoft.com/office/officeart/2005/8/layout/vList2"/>
    <dgm:cxn modelId="{4A7E55A4-E5B3-4F3A-8083-D6322C73DAC2}" srcId="{8781565A-A42D-416E-A6D5-266860022B3D}" destId="{87470E5D-97DE-40F2-964F-B8308A4E0708}" srcOrd="0" destOrd="0" parTransId="{C1C2CE4B-EED9-4E5B-B7A7-7478E2F0D11E}" sibTransId="{1C870928-2D63-4439-BDE2-CF3BE20D3691}"/>
    <dgm:cxn modelId="{5045B678-5FFA-406A-BE5F-EACAE28226BC}" type="presOf" srcId="{BF6CC07E-60F0-4383-8509-0C95D4692750}" destId="{AEAC8697-9F14-4320-A80C-258784FE9516}" srcOrd="0" destOrd="1" presId="urn:microsoft.com/office/officeart/2005/8/layout/vList2"/>
    <dgm:cxn modelId="{FBC1E5FE-681D-4328-8C86-354779F7F5EF}" type="presOf" srcId="{39C676C1-1139-4EC6-BCF6-011F82969653}" destId="{2F73C3EF-E524-4084-9710-61B2319C6E18}" srcOrd="0" destOrd="1" presId="urn:microsoft.com/office/officeart/2005/8/layout/vList2"/>
    <dgm:cxn modelId="{436A2D8E-0830-4E18-A2C3-EC7FB30EFCED}" srcId="{414ED560-AB87-47EA-A197-C6B3EC8EC7AA}" destId="{E1CDC2FE-F72A-498B-9EB8-6D648215B250}" srcOrd="6" destOrd="0" parTransId="{0EA0BA2F-603E-4851-89F5-D9156B4C6654}" sibTransId="{67D61CF9-00AC-430B-9DA7-8E1A6A8ED76F}"/>
    <dgm:cxn modelId="{D0EEB835-4840-4802-B9BB-C6A280A071FF}" srcId="{414ED560-AB87-47EA-A197-C6B3EC8EC7AA}" destId="{23804E7B-B0A8-4797-AC04-23FF32EAB2A7}" srcOrd="5" destOrd="0" parTransId="{6C54A321-A445-4C9C-90E3-F7511C46067A}" sibTransId="{8005A2F9-C073-417F-84ED-9EF74BE9CCC5}"/>
    <dgm:cxn modelId="{A86A9F11-0F33-4AA0-B7F5-B17AAE1A971F}" srcId="{414ED560-AB87-47EA-A197-C6B3EC8EC7AA}" destId="{4FAFD741-790C-48B1-868D-E066EFC2B7FF}" srcOrd="0" destOrd="0" parTransId="{1D0D81E3-3484-4210-9E8C-AD737EA27F3B}" sibTransId="{2B27DFED-96B2-4C42-9075-9DCBF857CFEB}"/>
    <dgm:cxn modelId="{904BB36A-4950-41A5-8DFC-FF7997C619D8}" srcId="{414ED560-AB87-47EA-A197-C6B3EC8EC7AA}" destId="{C31B855A-BC80-429C-945C-EF88D11DBCC9}" srcOrd="7" destOrd="0" parTransId="{BEBD64D9-1F71-4D55-94A0-77A12E5AA88A}" sibTransId="{1E57FF0D-F32B-49B3-B91E-040ABEF591C8}"/>
    <dgm:cxn modelId="{746F99ED-1145-4F83-81AF-E3F459A6EEB9}" type="presOf" srcId="{414ED560-AB87-47EA-A197-C6B3EC8EC7AA}" destId="{1B293687-FCD9-4393-8AD8-24F4EFD5F5F5}" srcOrd="0" destOrd="0" presId="urn:microsoft.com/office/officeart/2005/8/layout/vList2"/>
    <dgm:cxn modelId="{8649D04F-5DF2-4B72-A28C-68528A22A451}" srcId="{414ED560-AB87-47EA-A197-C6B3EC8EC7AA}" destId="{8D45F54F-B8C8-4630-8D69-57109CEF0AB4}" srcOrd="4" destOrd="0" parTransId="{41CE5C0E-1547-4C25-8DB7-00DE6E5AC53E}" sibTransId="{93090C3A-E052-47F8-8E9B-EF158FB644C7}"/>
    <dgm:cxn modelId="{EBDB5A1D-AB1B-4683-A0BA-059D8D0441C7}" type="presOf" srcId="{E1CDC2FE-F72A-498B-9EB8-6D648215B250}" destId="{2F73C3EF-E524-4084-9710-61B2319C6E18}" srcOrd="0" destOrd="6" presId="urn:microsoft.com/office/officeart/2005/8/layout/vList2"/>
    <dgm:cxn modelId="{BF978C30-DBE0-4EFA-A78A-7EB6480CAF55}" srcId="{175E3DF1-07EA-4770-8585-18932ECF090E}" destId="{8781565A-A42D-416E-A6D5-266860022B3D}" srcOrd="1" destOrd="0" parTransId="{761F477A-0533-44D3-BBF3-A1274C0EBCE4}" sibTransId="{EEAF4563-90AB-4FAF-8A1D-DFB1F876B36F}"/>
    <dgm:cxn modelId="{736A52ED-C98F-4A59-A695-742CD868F804}" srcId="{175E3DF1-07EA-4770-8585-18932ECF090E}" destId="{414ED560-AB87-47EA-A197-C6B3EC8EC7AA}" srcOrd="0" destOrd="0" parTransId="{3EA6CF72-F8E2-4183-B661-399F8A7A3826}" sibTransId="{2115F4B0-B6D5-4327-9307-09F5E97EFD30}"/>
    <dgm:cxn modelId="{A82B2182-E97A-44EE-9E71-FBBE325C98B7}" type="presOf" srcId="{4DAB92DD-1036-4CAB-A2D2-F46165576D24}" destId="{AEAC8697-9F14-4320-A80C-258784FE9516}" srcOrd="0" destOrd="2" presId="urn:microsoft.com/office/officeart/2005/8/layout/vList2"/>
    <dgm:cxn modelId="{879C21CC-D801-43E0-9BEA-8B7DC2AD05A2}" srcId="{414ED560-AB87-47EA-A197-C6B3EC8EC7AA}" destId="{F0CD291C-5427-4865-87CB-BE8FC6799CD8}" srcOrd="3" destOrd="0" parTransId="{EC36EFBF-A42F-4EB2-842E-CB135EBA7C78}" sibTransId="{8A9C6E88-A2C1-47CD-A3BD-1C6B5BF35501}"/>
    <dgm:cxn modelId="{ABCDC24E-08AC-4D8C-867A-BF1A994E80E4}" type="presOf" srcId="{F0CD291C-5427-4865-87CB-BE8FC6799CD8}" destId="{2F73C3EF-E524-4084-9710-61B2319C6E18}" srcOrd="0" destOrd="3" presId="urn:microsoft.com/office/officeart/2005/8/layout/vList2"/>
    <dgm:cxn modelId="{1BA18E0D-A703-48DC-8FA2-1460E0CDD036}" type="presOf" srcId="{57025501-2DCF-4A35-A4E7-D8CA4D43A08C}" destId="{2F73C3EF-E524-4084-9710-61B2319C6E18}" srcOrd="0" destOrd="2" presId="urn:microsoft.com/office/officeart/2005/8/layout/vList2"/>
    <dgm:cxn modelId="{5DFD9B58-BC57-489B-8929-236C229BB770}" type="presOf" srcId="{175E3DF1-07EA-4770-8585-18932ECF090E}" destId="{2333E792-0BF7-4D7F-9567-ADBCB01CA9DC}" srcOrd="0" destOrd="0" presId="urn:microsoft.com/office/officeart/2005/8/layout/vList2"/>
    <dgm:cxn modelId="{9921EFEC-92A2-4851-801D-2C69DA56FA1B}" type="presOf" srcId="{8781565A-A42D-416E-A6D5-266860022B3D}" destId="{B374BEB1-3601-4977-9EE4-4EFF827DB1AE}" srcOrd="0" destOrd="0" presId="urn:microsoft.com/office/officeart/2005/8/layout/vList2"/>
    <dgm:cxn modelId="{22E7796C-EE02-4730-A443-62DC513AF5CC}" srcId="{8781565A-A42D-416E-A6D5-266860022B3D}" destId="{BF6CC07E-60F0-4383-8509-0C95D4692750}" srcOrd="1" destOrd="0" parTransId="{2AF487A7-EF7E-491E-A2C3-05982777C98A}" sibTransId="{326975FE-EF40-4F28-A04D-FD164AFC6E5D}"/>
    <dgm:cxn modelId="{EE03E563-32ED-47AB-ADC7-74C5C87148FC}" srcId="{414ED560-AB87-47EA-A197-C6B3EC8EC7AA}" destId="{57025501-2DCF-4A35-A4E7-D8CA4D43A08C}" srcOrd="2" destOrd="0" parTransId="{286E0619-1332-43AA-ABC2-D49FF86AA6AC}" sibTransId="{D2B716B6-3F17-4B7A-A0E7-DE5A3630132B}"/>
    <dgm:cxn modelId="{02B5D38D-409A-4CD4-AEDE-6091A03AAC1E}" type="presOf" srcId="{C31B855A-BC80-429C-945C-EF88D11DBCC9}" destId="{2F73C3EF-E524-4084-9710-61B2319C6E18}" srcOrd="0" destOrd="7" presId="urn:microsoft.com/office/officeart/2005/8/layout/vList2"/>
    <dgm:cxn modelId="{52F2CD2C-63C4-478A-B38E-5E55A2CAC2B7}" type="presOf" srcId="{4FAFD741-790C-48B1-868D-E066EFC2B7FF}" destId="{2F73C3EF-E524-4084-9710-61B2319C6E18}" srcOrd="0" destOrd="0" presId="urn:microsoft.com/office/officeart/2005/8/layout/vList2"/>
    <dgm:cxn modelId="{E9130D49-194C-4162-809B-537D4205DD6A}" type="presParOf" srcId="{2333E792-0BF7-4D7F-9567-ADBCB01CA9DC}" destId="{1B293687-FCD9-4393-8AD8-24F4EFD5F5F5}" srcOrd="0" destOrd="0" presId="urn:microsoft.com/office/officeart/2005/8/layout/vList2"/>
    <dgm:cxn modelId="{23CB3E31-336C-4FEF-93B0-37527D2AA549}" type="presParOf" srcId="{2333E792-0BF7-4D7F-9567-ADBCB01CA9DC}" destId="{2F73C3EF-E524-4084-9710-61B2319C6E18}" srcOrd="1" destOrd="0" presId="urn:microsoft.com/office/officeart/2005/8/layout/vList2"/>
    <dgm:cxn modelId="{67A385CA-642C-43CC-BB01-5E4F48078059}" type="presParOf" srcId="{2333E792-0BF7-4D7F-9567-ADBCB01CA9DC}" destId="{B374BEB1-3601-4977-9EE4-4EFF827DB1AE}" srcOrd="2" destOrd="0" presId="urn:microsoft.com/office/officeart/2005/8/layout/vList2"/>
    <dgm:cxn modelId="{64B9DD83-0B58-4AB6-BB32-57B7011434E0}" type="presParOf" srcId="{2333E792-0BF7-4D7F-9567-ADBCB01CA9DC}" destId="{AEAC8697-9F14-4320-A80C-258784FE951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D0C47F-DD44-490B-AEE7-11EF5F3F0DF0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1EE5464-4668-4090-BD8B-A6A2FD40E39F}">
      <dgm:prSet phldrT="[Tes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2000" dirty="0" err="1" smtClean="0"/>
            <a:t>Comparison</a:t>
          </a:r>
          <a:endParaRPr lang="it-IT" sz="2000" dirty="0"/>
        </a:p>
      </dgm:t>
    </dgm:pt>
    <dgm:pt modelId="{98D7BAAC-587A-4D0A-B877-D215491643CE}" type="parTrans" cxnId="{E66DB11E-C56C-4B29-8BE8-D2CE279FC48E}">
      <dgm:prSet/>
      <dgm:spPr/>
      <dgm:t>
        <a:bodyPr/>
        <a:lstStyle/>
        <a:p>
          <a:endParaRPr lang="it-IT" sz="2000"/>
        </a:p>
      </dgm:t>
    </dgm:pt>
    <dgm:pt modelId="{D9FB7B68-1AF2-4A5A-8DFA-514E0A4D9C6A}" type="sibTrans" cxnId="{E66DB11E-C56C-4B29-8BE8-D2CE279FC48E}">
      <dgm:prSet/>
      <dgm:spPr/>
      <dgm:t>
        <a:bodyPr/>
        <a:lstStyle/>
        <a:p>
          <a:endParaRPr lang="it-IT" sz="2000"/>
        </a:p>
      </dgm:t>
    </dgm:pt>
    <dgm:pt modelId="{9FB2E34C-5178-414D-B31D-42F8522C66B1}">
      <dgm:prSet phldrT="[Testo]" custT="1"/>
      <dgm:spPr/>
      <dgm:t>
        <a:bodyPr/>
        <a:lstStyle/>
        <a:p>
          <a:r>
            <a:rPr lang="it-IT" sz="2000" i="1" dirty="0" err="1" smtClean="0">
              <a:solidFill>
                <a:srgbClr val="FF0000"/>
              </a:solidFill>
            </a:rPr>
            <a:t>Response</a:t>
          </a:r>
          <a:r>
            <a:rPr lang="it-IT" sz="2000" i="1" dirty="0" smtClean="0">
              <a:solidFill>
                <a:srgbClr val="FF0000"/>
              </a:solidFill>
            </a:rPr>
            <a:t> </a:t>
          </a:r>
          <a:r>
            <a:rPr lang="it-IT" sz="2000" i="1" dirty="0" err="1" smtClean="0">
              <a:solidFill>
                <a:srgbClr val="FF0000"/>
              </a:solidFill>
            </a:rPr>
            <a:t>rates</a:t>
          </a:r>
          <a:r>
            <a:rPr lang="it-IT" sz="2000" i="1" dirty="0" smtClean="0">
              <a:solidFill>
                <a:srgbClr val="FF0000"/>
              </a:solidFill>
            </a:rPr>
            <a:t> (</a:t>
          </a:r>
          <a:r>
            <a:rPr lang="pl-PL" sz="2000" i="1" dirty="0" smtClean="0">
              <a:solidFill>
                <a:srgbClr val="FF0000"/>
              </a:solidFill>
            </a:rPr>
            <a:t>rr</a:t>
          </a:r>
          <a:r>
            <a:rPr lang="it-IT" sz="2000" i="1" dirty="0" smtClean="0">
              <a:solidFill>
                <a:srgbClr val="FF0000"/>
              </a:solidFill>
            </a:rPr>
            <a:t>)</a:t>
          </a:r>
          <a:r>
            <a:rPr lang="pl-PL" sz="2000" dirty="0" smtClean="0"/>
            <a:t> </a:t>
          </a:r>
          <a:r>
            <a:rPr lang="it-IT" sz="2000" dirty="0" err="1" smtClean="0"/>
            <a:t>evaluation</a:t>
          </a:r>
          <a:r>
            <a:rPr lang="it-IT" sz="2000" dirty="0" smtClean="0"/>
            <a:t> procedure</a:t>
          </a:r>
          <a:endParaRPr lang="it-IT" sz="2000" dirty="0"/>
        </a:p>
      </dgm:t>
    </dgm:pt>
    <dgm:pt modelId="{7E570AF7-DB8F-4A73-8846-13BD0A9B11AB}" type="parTrans" cxnId="{15E2A41C-6F0C-4519-9C67-CEE6D98E0B5C}">
      <dgm:prSet custT="1"/>
      <dgm:spPr/>
      <dgm:t>
        <a:bodyPr/>
        <a:lstStyle/>
        <a:p>
          <a:endParaRPr lang="it-IT" sz="2000"/>
        </a:p>
      </dgm:t>
    </dgm:pt>
    <dgm:pt modelId="{7415B9E4-643C-472C-9EDA-D9F02685CAA4}" type="sibTrans" cxnId="{15E2A41C-6F0C-4519-9C67-CEE6D98E0B5C}">
      <dgm:prSet/>
      <dgm:spPr/>
      <dgm:t>
        <a:bodyPr/>
        <a:lstStyle/>
        <a:p>
          <a:endParaRPr lang="it-IT" sz="2000"/>
        </a:p>
      </dgm:t>
    </dgm:pt>
    <dgm:pt modelId="{C4723D13-4965-4310-9CC1-756B02543686}">
      <dgm:prSet phldrT="[Testo]"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</a:rPr>
            <a:t>Last concluded survey</a:t>
          </a:r>
          <a:r>
            <a:rPr lang="en-US" sz="2000" dirty="0" smtClean="0"/>
            <a:t> vs last run before CDC (Centralized Data Collection) introduction</a:t>
          </a:r>
          <a:endParaRPr lang="it-IT" sz="2000" dirty="0"/>
        </a:p>
      </dgm:t>
    </dgm:pt>
    <dgm:pt modelId="{B339BEAE-8439-489D-914F-F2F1B6001C91}" type="parTrans" cxnId="{EAACF2A6-05E3-4D9B-9ABD-B0B42CC5AE11}">
      <dgm:prSet custT="1"/>
      <dgm:spPr/>
      <dgm:t>
        <a:bodyPr/>
        <a:lstStyle/>
        <a:p>
          <a:endParaRPr lang="it-IT" sz="2000"/>
        </a:p>
      </dgm:t>
    </dgm:pt>
    <dgm:pt modelId="{29B2116C-C0AF-437F-8D4F-C4E13F47C855}" type="sibTrans" cxnId="{EAACF2A6-05E3-4D9B-9ABD-B0B42CC5AE11}">
      <dgm:prSet/>
      <dgm:spPr/>
      <dgm:t>
        <a:bodyPr/>
        <a:lstStyle/>
        <a:p>
          <a:endParaRPr lang="it-IT" sz="2000"/>
        </a:p>
      </dgm:t>
    </dgm:pt>
    <dgm:pt modelId="{F243EBF4-872E-42A1-ACA0-74AB193ED107}">
      <dgm:prSet phldrT="[Testo]" custT="1"/>
      <dgm:spPr/>
      <dgm:t>
        <a:bodyPr/>
        <a:lstStyle/>
        <a:p>
          <a:r>
            <a:rPr lang="en-US" sz="2000" dirty="0" smtClean="0"/>
            <a:t>Differences expressed in terms of </a:t>
          </a:r>
          <a:r>
            <a:rPr lang="en-US" sz="2000" dirty="0" smtClean="0">
              <a:solidFill>
                <a:srgbClr val="FF0000"/>
              </a:solidFill>
            </a:rPr>
            <a:t>percentage points (pp)</a:t>
          </a:r>
          <a:endParaRPr lang="it-IT" sz="2000" dirty="0"/>
        </a:p>
      </dgm:t>
    </dgm:pt>
    <dgm:pt modelId="{768B6B50-B596-418E-AC8A-051020D21C30}" type="parTrans" cxnId="{E0ED2F29-5C2B-47B2-AFEB-BD105D437DC1}">
      <dgm:prSet custT="1"/>
      <dgm:spPr/>
      <dgm:t>
        <a:bodyPr/>
        <a:lstStyle/>
        <a:p>
          <a:endParaRPr lang="it-IT" sz="2000"/>
        </a:p>
      </dgm:t>
    </dgm:pt>
    <dgm:pt modelId="{F65BF1E2-0D6F-4EA9-AACE-C101AA35E5D0}" type="sibTrans" cxnId="{E0ED2F29-5C2B-47B2-AFEB-BD105D437DC1}">
      <dgm:prSet/>
      <dgm:spPr/>
      <dgm:t>
        <a:bodyPr/>
        <a:lstStyle/>
        <a:p>
          <a:endParaRPr lang="it-IT" sz="2000"/>
        </a:p>
      </dgm:t>
    </dgm:pt>
    <dgm:pt modelId="{896FD1CD-16C6-4F23-A324-4ECCF671D9DA}">
      <dgm:prSet custT="1"/>
      <dgm:spPr/>
      <dgm:t>
        <a:bodyPr/>
        <a:lstStyle/>
        <a:p>
          <a:r>
            <a:rPr lang="en-GB" sz="2000" dirty="0" smtClean="0"/>
            <a:t>For </a:t>
          </a:r>
          <a:r>
            <a:rPr lang="en-GB" sz="2000" dirty="0" smtClean="0">
              <a:solidFill>
                <a:srgbClr val="FF0000"/>
              </a:solidFill>
            </a:rPr>
            <a:t>short-term surveys</a:t>
          </a:r>
          <a:r>
            <a:rPr lang="en-GB" sz="2000" dirty="0" smtClean="0"/>
            <a:t> 1-st quarter 2018 on 1-st quarter 2016</a:t>
          </a:r>
          <a:endParaRPr lang="it-IT" sz="2000" dirty="0">
            <a:solidFill>
              <a:srgbClr val="FF0000"/>
            </a:solidFill>
          </a:endParaRPr>
        </a:p>
      </dgm:t>
    </dgm:pt>
    <dgm:pt modelId="{3F6E55ED-56BA-4A79-A8AD-F34B98DF3F2D}" type="parTrans" cxnId="{DAE68872-0340-4880-B57F-618A75AB5A83}">
      <dgm:prSet custT="1"/>
      <dgm:spPr/>
      <dgm:t>
        <a:bodyPr/>
        <a:lstStyle/>
        <a:p>
          <a:endParaRPr lang="it-IT" sz="2000"/>
        </a:p>
      </dgm:t>
    </dgm:pt>
    <dgm:pt modelId="{17B247F6-3DB0-49EF-96E9-90844195A544}" type="sibTrans" cxnId="{DAE68872-0340-4880-B57F-618A75AB5A83}">
      <dgm:prSet/>
      <dgm:spPr/>
      <dgm:t>
        <a:bodyPr/>
        <a:lstStyle/>
        <a:p>
          <a:endParaRPr lang="it-IT" sz="2000"/>
        </a:p>
      </dgm:t>
    </dgm:pt>
    <dgm:pt modelId="{73BB2742-475D-47A6-869D-CA1024C392E1}" type="pres">
      <dgm:prSet presAssocID="{E4D0C47F-DD44-490B-AEE7-11EF5F3F0DF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2A9533C-E105-472A-8028-D8D5D0041BB9}" type="pres">
      <dgm:prSet presAssocID="{C1EE5464-4668-4090-BD8B-A6A2FD40E39F}" presName="centerShape" presStyleLbl="node0" presStyleIdx="0" presStyleCnt="1"/>
      <dgm:spPr/>
      <dgm:t>
        <a:bodyPr/>
        <a:lstStyle/>
        <a:p>
          <a:endParaRPr lang="it-IT"/>
        </a:p>
      </dgm:t>
    </dgm:pt>
    <dgm:pt modelId="{3614D803-4D6B-4B0E-9F80-AA95696AF006}" type="pres">
      <dgm:prSet presAssocID="{7E570AF7-DB8F-4A73-8846-13BD0A9B11AB}" presName="parTrans" presStyleLbl="bgSibTrans2D1" presStyleIdx="0" presStyleCnt="4"/>
      <dgm:spPr/>
      <dgm:t>
        <a:bodyPr/>
        <a:lstStyle/>
        <a:p>
          <a:endParaRPr lang="it-IT"/>
        </a:p>
      </dgm:t>
    </dgm:pt>
    <dgm:pt modelId="{34EB9C67-FB09-414B-BF8E-EDCB6E8BD639}" type="pres">
      <dgm:prSet presAssocID="{9FB2E34C-5178-414D-B31D-42F8522C66B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EFA430-C77B-49E9-AAC1-5ED7487305AF}" type="pres">
      <dgm:prSet presAssocID="{B339BEAE-8439-489D-914F-F2F1B6001C91}" presName="parTrans" presStyleLbl="bgSibTrans2D1" presStyleIdx="1" presStyleCnt="4"/>
      <dgm:spPr/>
      <dgm:t>
        <a:bodyPr/>
        <a:lstStyle/>
        <a:p>
          <a:endParaRPr lang="it-IT"/>
        </a:p>
      </dgm:t>
    </dgm:pt>
    <dgm:pt modelId="{85058D7E-54E2-4340-943D-F80E53273836}" type="pres">
      <dgm:prSet presAssocID="{C4723D13-4965-4310-9CC1-756B0254368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9B83830-CAB0-46D7-BEFA-CBFBF1E95828}" type="pres">
      <dgm:prSet presAssocID="{3F6E55ED-56BA-4A79-A8AD-F34B98DF3F2D}" presName="parTrans" presStyleLbl="bgSibTrans2D1" presStyleIdx="2" presStyleCnt="4"/>
      <dgm:spPr/>
      <dgm:t>
        <a:bodyPr/>
        <a:lstStyle/>
        <a:p>
          <a:endParaRPr lang="it-IT"/>
        </a:p>
      </dgm:t>
    </dgm:pt>
    <dgm:pt modelId="{921C2D32-9126-446E-B59B-1960D570904C}" type="pres">
      <dgm:prSet presAssocID="{896FD1CD-16C6-4F23-A324-4ECCF671D9D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A0F1ACE-F284-4E3C-9A52-E839464D8CF7}" type="pres">
      <dgm:prSet presAssocID="{768B6B50-B596-418E-AC8A-051020D21C30}" presName="parTrans" presStyleLbl="bgSibTrans2D1" presStyleIdx="3" presStyleCnt="4"/>
      <dgm:spPr/>
      <dgm:t>
        <a:bodyPr/>
        <a:lstStyle/>
        <a:p>
          <a:endParaRPr lang="it-IT"/>
        </a:p>
      </dgm:t>
    </dgm:pt>
    <dgm:pt modelId="{762940A9-9B7E-4943-AF24-6A4B5492F48E}" type="pres">
      <dgm:prSet presAssocID="{F243EBF4-872E-42A1-ACA0-74AB193ED1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AE68872-0340-4880-B57F-618A75AB5A83}" srcId="{C1EE5464-4668-4090-BD8B-A6A2FD40E39F}" destId="{896FD1CD-16C6-4F23-A324-4ECCF671D9DA}" srcOrd="2" destOrd="0" parTransId="{3F6E55ED-56BA-4A79-A8AD-F34B98DF3F2D}" sibTransId="{17B247F6-3DB0-49EF-96E9-90844195A544}"/>
    <dgm:cxn modelId="{061B5879-C90D-48DF-850D-9EFB2276D08E}" type="presOf" srcId="{896FD1CD-16C6-4F23-A324-4ECCF671D9DA}" destId="{921C2D32-9126-446E-B59B-1960D570904C}" srcOrd="0" destOrd="0" presId="urn:microsoft.com/office/officeart/2005/8/layout/radial4"/>
    <dgm:cxn modelId="{C6048F59-4D19-450A-86AB-6C0E44A14B3C}" type="presOf" srcId="{C1EE5464-4668-4090-BD8B-A6A2FD40E39F}" destId="{12A9533C-E105-472A-8028-D8D5D0041BB9}" srcOrd="0" destOrd="0" presId="urn:microsoft.com/office/officeart/2005/8/layout/radial4"/>
    <dgm:cxn modelId="{5FC3C1BF-538C-432C-93CC-991C99DCD42B}" type="presOf" srcId="{E4D0C47F-DD44-490B-AEE7-11EF5F3F0DF0}" destId="{73BB2742-475D-47A6-869D-CA1024C392E1}" srcOrd="0" destOrd="0" presId="urn:microsoft.com/office/officeart/2005/8/layout/radial4"/>
    <dgm:cxn modelId="{A06CFFAA-E2A0-4BE9-835E-7628DFDE7BB9}" type="presOf" srcId="{F243EBF4-872E-42A1-ACA0-74AB193ED107}" destId="{762940A9-9B7E-4943-AF24-6A4B5492F48E}" srcOrd="0" destOrd="0" presId="urn:microsoft.com/office/officeart/2005/8/layout/radial4"/>
    <dgm:cxn modelId="{15E2A41C-6F0C-4519-9C67-CEE6D98E0B5C}" srcId="{C1EE5464-4668-4090-BD8B-A6A2FD40E39F}" destId="{9FB2E34C-5178-414D-B31D-42F8522C66B1}" srcOrd="0" destOrd="0" parTransId="{7E570AF7-DB8F-4A73-8846-13BD0A9B11AB}" sibTransId="{7415B9E4-643C-472C-9EDA-D9F02685CAA4}"/>
    <dgm:cxn modelId="{8331173C-14AE-4712-B580-BB5FA1D62E9F}" type="presOf" srcId="{768B6B50-B596-418E-AC8A-051020D21C30}" destId="{0A0F1ACE-F284-4E3C-9A52-E839464D8CF7}" srcOrd="0" destOrd="0" presId="urn:microsoft.com/office/officeart/2005/8/layout/radial4"/>
    <dgm:cxn modelId="{2CB06C97-2D84-461F-B639-427C78AF84BE}" type="presOf" srcId="{C4723D13-4965-4310-9CC1-756B02543686}" destId="{85058D7E-54E2-4340-943D-F80E53273836}" srcOrd="0" destOrd="0" presId="urn:microsoft.com/office/officeart/2005/8/layout/radial4"/>
    <dgm:cxn modelId="{C88FCCE5-1FB8-4415-B59C-73969964BE1B}" type="presOf" srcId="{3F6E55ED-56BA-4A79-A8AD-F34B98DF3F2D}" destId="{19B83830-CAB0-46D7-BEFA-CBFBF1E95828}" srcOrd="0" destOrd="0" presId="urn:microsoft.com/office/officeart/2005/8/layout/radial4"/>
    <dgm:cxn modelId="{EAACF2A6-05E3-4D9B-9ABD-B0B42CC5AE11}" srcId="{C1EE5464-4668-4090-BD8B-A6A2FD40E39F}" destId="{C4723D13-4965-4310-9CC1-756B02543686}" srcOrd="1" destOrd="0" parTransId="{B339BEAE-8439-489D-914F-F2F1B6001C91}" sibTransId="{29B2116C-C0AF-437F-8D4F-C4E13F47C855}"/>
    <dgm:cxn modelId="{73623C54-5F4A-4056-B4A2-38264B885834}" type="presOf" srcId="{7E570AF7-DB8F-4A73-8846-13BD0A9B11AB}" destId="{3614D803-4D6B-4B0E-9F80-AA95696AF006}" srcOrd="0" destOrd="0" presId="urn:microsoft.com/office/officeart/2005/8/layout/radial4"/>
    <dgm:cxn modelId="{850B4590-362B-4902-86C7-387303320FB1}" type="presOf" srcId="{9FB2E34C-5178-414D-B31D-42F8522C66B1}" destId="{34EB9C67-FB09-414B-BF8E-EDCB6E8BD639}" srcOrd="0" destOrd="0" presId="urn:microsoft.com/office/officeart/2005/8/layout/radial4"/>
    <dgm:cxn modelId="{E66DB11E-C56C-4B29-8BE8-D2CE279FC48E}" srcId="{E4D0C47F-DD44-490B-AEE7-11EF5F3F0DF0}" destId="{C1EE5464-4668-4090-BD8B-A6A2FD40E39F}" srcOrd="0" destOrd="0" parTransId="{98D7BAAC-587A-4D0A-B877-D215491643CE}" sibTransId="{D9FB7B68-1AF2-4A5A-8DFA-514E0A4D9C6A}"/>
    <dgm:cxn modelId="{E0ED2F29-5C2B-47B2-AFEB-BD105D437DC1}" srcId="{C1EE5464-4668-4090-BD8B-A6A2FD40E39F}" destId="{F243EBF4-872E-42A1-ACA0-74AB193ED107}" srcOrd="3" destOrd="0" parTransId="{768B6B50-B596-418E-AC8A-051020D21C30}" sibTransId="{F65BF1E2-0D6F-4EA9-AACE-C101AA35E5D0}"/>
    <dgm:cxn modelId="{72E61076-8276-4EED-AC34-71591F5CF84E}" type="presOf" srcId="{B339BEAE-8439-489D-914F-F2F1B6001C91}" destId="{DAEFA430-C77B-49E9-AAC1-5ED7487305AF}" srcOrd="0" destOrd="0" presId="urn:microsoft.com/office/officeart/2005/8/layout/radial4"/>
    <dgm:cxn modelId="{976E6BE3-9D6F-46DD-84C0-193CDC683847}" type="presParOf" srcId="{73BB2742-475D-47A6-869D-CA1024C392E1}" destId="{12A9533C-E105-472A-8028-D8D5D0041BB9}" srcOrd="0" destOrd="0" presId="urn:microsoft.com/office/officeart/2005/8/layout/radial4"/>
    <dgm:cxn modelId="{E8804045-E609-420F-A3BC-C12611176A46}" type="presParOf" srcId="{73BB2742-475D-47A6-869D-CA1024C392E1}" destId="{3614D803-4D6B-4B0E-9F80-AA95696AF006}" srcOrd="1" destOrd="0" presId="urn:microsoft.com/office/officeart/2005/8/layout/radial4"/>
    <dgm:cxn modelId="{645569AC-9EAD-49EF-BD37-1B06340BD549}" type="presParOf" srcId="{73BB2742-475D-47A6-869D-CA1024C392E1}" destId="{34EB9C67-FB09-414B-BF8E-EDCB6E8BD639}" srcOrd="2" destOrd="0" presId="urn:microsoft.com/office/officeart/2005/8/layout/radial4"/>
    <dgm:cxn modelId="{591C75C3-15F0-42B1-92E1-E739C011F228}" type="presParOf" srcId="{73BB2742-475D-47A6-869D-CA1024C392E1}" destId="{DAEFA430-C77B-49E9-AAC1-5ED7487305AF}" srcOrd="3" destOrd="0" presId="urn:microsoft.com/office/officeart/2005/8/layout/radial4"/>
    <dgm:cxn modelId="{AAA6DAC6-4B03-485F-8E11-3AB38DC6D352}" type="presParOf" srcId="{73BB2742-475D-47A6-869D-CA1024C392E1}" destId="{85058D7E-54E2-4340-943D-F80E53273836}" srcOrd="4" destOrd="0" presId="urn:microsoft.com/office/officeart/2005/8/layout/radial4"/>
    <dgm:cxn modelId="{22CD770E-FD6B-43A8-9EA5-ACB6D682010B}" type="presParOf" srcId="{73BB2742-475D-47A6-869D-CA1024C392E1}" destId="{19B83830-CAB0-46D7-BEFA-CBFBF1E95828}" srcOrd="5" destOrd="0" presId="urn:microsoft.com/office/officeart/2005/8/layout/radial4"/>
    <dgm:cxn modelId="{299A56F5-DCB5-486E-8576-9C01A93C66DC}" type="presParOf" srcId="{73BB2742-475D-47A6-869D-CA1024C392E1}" destId="{921C2D32-9126-446E-B59B-1960D570904C}" srcOrd="6" destOrd="0" presId="urn:microsoft.com/office/officeart/2005/8/layout/radial4"/>
    <dgm:cxn modelId="{371F23A0-A23D-4F2B-A88B-50F6DD9378E8}" type="presParOf" srcId="{73BB2742-475D-47A6-869D-CA1024C392E1}" destId="{0A0F1ACE-F284-4E3C-9A52-E839464D8CF7}" srcOrd="7" destOrd="0" presId="urn:microsoft.com/office/officeart/2005/8/layout/radial4"/>
    <dgm:cxn modelId="{253E2BE9-7F7C-42C2-BFAF-6F65DA504A04}" type="presParOf" srcId="{73BB2742-475D-47A6-869D-CA1024C392E1}" destId="{762940A9-9B7E-4943-AF24-6A4B5492F48E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0191A3-53C6-4889-B3FE-3DF67C56A0A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77BCE67-AC6F-493B-B870-66B9981CFFA6}">
      <dgm:prSet phldrT="[Testo]"/>
      <dgm:spPr/>
      <dgm:t>
        <a:bodyPr/>
        <a:lstStyle/>
        <a:p>
          <a:r>
            <a:rPr lang="en-US" dirty="0" smtClean="0"/>
            <a:t>Average reduction for the set of the considered structural surveys</a:t>
          </a:r>
          <a:endParaRPr lang="it-IT" dirty="0"/>
        </a:p>
      </dgm:t>
    </dgm:pt>
    <dgm:pt modelId="{892D47A2-EA60-4BFD-BD82-A6EC762B4B85}" type="parTrans" cxnId="{D7B3DDE6-5AA2-46AD-B1B0-F8B219E8F366}">
      <dgm:prSet/>
      <dgm:spPr/>
      <dgm:t>
        <a:bodyPr/>
        <a:lstStyle/>
        <a:p>
          <a:endParaRPr lang="it-IT"/>
        </a:p>
      </dgm:t>
    </dgm:pt>
    <dgm:pt modelId="{7F184A56-6A5D-47BE-A023-CC72D003D6A2}" type="sibTrans" cxnId="{D7B3DDE6-5AA2-46AD-B1B0-F8B219E8F366}">
      <dgm:prSet/>
      <dgm:spPr/>
      <dgm:t>
        <a:bodyPr/>
        <a:lstStyle/>
        <a:p>
          <a:endParaRPr lang="it-IT"/>
        </a:p>
      </dgm:t>
    </dgm:pt>
    <dgm:pt modelId="{146D65AF-D4E1-4840-9126-2878BCE32B57}">
      <dgm:prSet phldrT="[Testo]"/>
      <dgm:spPr/>
      <dgm:t>
        <a:bodyPr/>
        <a:lstStyle/>
        <a:p>
          <a:r>
            <a:rPr lang="en-US" dirty="0" smtClean="0"/>
            <a:t>Small and medium enterprise accounting system survey - SBS Regulation)</a:t>
          </a:r>
          <a:endParaRPr lang="it-IT" dirty="0"/>
        </a:p>
      </dgm:t>
    </dgm:pt>
    <dgm:pt modelId="{FBA79C94-9D45-4064-9FBB-424B76D3E161}" type="parTrans" cxnId="{D540232F-E7A0-4573-95DE-E052B5256FB0}">
      <dgm:prSet/>
      <dgm:spPr/>
      <dgm:t>
        <a:bodyPr/>
        <a:lstStyle/>
        <a:p>
          <a:endParaRPr lang="it-IT"/>
        </a:p>
      </dgm:t>
    </dgm:pt>
    <dgm:pt modelId="{F6E318FC-2145-407A-8169-E26A21FB4A8B}" type="sibTrans" cxnId="{D540232F-E7A0-4573-95DE-E052B5256FB0}">
      <dgm:prSet/>
      <dgm:spPr/>
      <dgm:t>
        <a:bodyPr/>
        <a:lstStyle/>
        <a:p>
          <a:endParaRPr lang="it-IT"/>
        </a:p>
      </dgm:t>
    </dgm:pt>
    <dgm:pt modelId="{E6EEE590-D902-44B3-8815-49E1E16DA006}">
      <dgm:prSet phldrT="[Testo]" custT="1"/>
      <dgm:spPr/>
      <dgm:t>
        <a:bodyPr/>
        <a:lstStyle/>
        <a:p>
          <a:r>
            <a:rPr lang="en-US" sz="3200" dirty="0" smtClean="0">
              <a:solidFill>
                <a:srgbClr val="FF0000"/>
              </a:solidFill>
            </a:rPr>
            <a:t>- 118 d</a:t>
          </a:r>
          <a:endParaRPr lang="it-IT" sz="3200" dirty="0"/>
        </a:p>
      </dgm:t>
    </dgm:pt>
    <dgm:pt modelId="{AD4FEC9E-B163-4BB8-A988-CAFEAB1D2E14}" type="parTrans" cxnId="{C71691CB-B01C-4F9E-B3FE-3D95000D026D}">
      <dgm:prSet/>
      <dgm:spPr/>
      <dgm:t>
        <a:bodyPr/>
        <a:lstStyle/>
        <a:p>
          <a:endParaRPr lang="it-IT"/>
        </a:p>
      </dgm:t>
    </dgm:pt>
    <dgm:pt modelId="{72DE7707-F7F0-4482-AA45-D5FC8F5A5BE9}" type="sibTrans" cxnId="{C71691CB-B01C-4F9E-B3FE-3D95000D026D}">
      <dgm:prSet/>
      <dgm:spPr/>
      <dgm:t>
        <a:bodyPr/>
        <a:lstStyle/>
        <a:p>
          <a:endParaRPr lang="it-IT"/>
        </a:p>
      </dgm:t>
    </dgm:pt>
    <dgm:pt modelId="{E80A7603-B254-4E61-8B46-DA588A9A3FAE}">
      <dgm:prSet phldrT="[Testo]"/>
      <dgm:spPr/>
      <dgm:t>
        <a:bodyPr/>
        <a:lstStyle/>
        <a:p>
          <a:r>
            <a:rPr lang="en-US" dirty="0" smtClean="0"/>
            <a:t>Community innovation survey (CIS) </a:t>
          </a:r>
          <a:endParaRPr lang="it-IT" dirty="0"/>
        </a:p>
      </dgm:t>
    </dgm:pt>
    <dgm:pt modelId="{D6158F15-E21F-4728-9F86-2FF585DEF503}" type="parTrans" cxnId="{945F1021-1061-4791-B129-130E61FC9EFA}">
      <dgm:prSet/>
      <dgm:spPr/>
      <dgm:t>
        <a:bodyPr/>
        <a:lstStyle/>
        <a:p>
          <a:endParaRPr lang="it-IT"/>
        </a:p>
      </dgm:t>
    </dgm:pt>
    <dgm:pt modelId="{46712D3D-06F0-4E07-854B-A623F2733CAA}" type="sibTrans" cxnId="{945F1021-1061-4791-B129-130E61FC9EFA}">
      <dgm:prSet/>
      <dgm:spPr/>
      <dgm:t>
        <a:bodyPr/>
        <a:lstStyle/>
        <a:p>
          <a:endParaRPr lang="it-IT"/>
        </a:p>
      </dgm:t>
    </dgm:pt>
    <dgm:pt modelId="{9B782A75-3BD3-4557-B833-6291897EBE22}">
      <dgm:prSet phldrT="[Testo]" custT="1"/>
      <dgm:spPr/>
      <dgm:t>
        <a:bodyPr/>
        <a:lstStyle/>
        <a:p>
          <a:r>
            <a:rPr lang="en-US" sz="3200" dirty="0" smtClean="0">
              <a:solidFill>
                <a:srgbClr val="FF0000"/>
              </a:solidFill>
            </a:rPr>
            <a:t>37.2 </a:t>
          </a:r>
          <a:r>
            <a:rPr lang="en-US" sz="3200" dirty="0" smtClean="0">
              <a:solidFill>
                <a:srgbClr val="FF0000"/>
              </a:solidFill>
            </a:rPr>
            <a:t>solar days </a:t>
          </a:r>
          <a:r>
            <a:rPr lang="en-US" sz="3200" dirty="0" smtClean="0">
              <a:solidFill>
                <a:srgbClr val="FF0000"/>
              </a:solidFill>
            </a:rPr>
            <a:t>(</a:t>
          </a:r>
          <a:r>
            <a:rPr lang="en-US" sz="3200" i="1" dirty="0" smtClean="0">
              <a:solidFill>
                <a:srgbClr val="FF0000"/>
              </a:solidFill>
            </a:rPr>
            <a:t>d</a:t>
          </a:r>
          <a:r>
            <a:rPr lang="en-US" sz="3200" dirty="0" smtClean="0">
              <a:solidFill>
                <a:srgbClr val="FF0000"/>
              </a:solidFill>
            </a:rPr>
            <a:t>)</a:t>
          </a:r>
          <a:endParaRPr lang="it-IT" sz="3200" dirty="0"/>
        </a:p>
      </dgm:t>
    </dgm:pt>
    <dgm:pt modelId="{131F19B5-04C6-438E-88B2-D9A41F3BEC30}" type="parTrans" cxnId="{D5D1D2DB-8B7B-4B32-B8B9-4ED00A40A4CE}">
      <dgm:prSet/>
      <dgm:spPr/>
    </dgm:pt>
    <dgm:pt modelId="{D8D41AB3-5FB4-4034-BF8F-7A38E2EAFC4E}" type="sibTrans" cxnId="{D5D1D2DB-8B7B-4B32-B8B9-4ED00A40A4CE}">
      <dgm:prSet/>
      <dgm:spPr/>
    </dgm:pt>
    <dgm:pt modelId="{D36E982C-3CC4-46AA-AADA-68F25D886D23}">
      <dgm:prSet custT="1"/>
      <dgm:spPr/>
      <dgm:t>
        <a:bodyPr/>
        <a:lstStyle/>
        <a:p>
          <a:r>
            <a:rPr lang="en-US" sz="3200" dirty="0" smtClean="0">
              <a:solidFill>
                <a:srgbClr val="FF0000"/>
              </a:solidFill>
            </a:rPr>
            <a:t>-92 </a:t>
          </a:r>
          <a:r>
            <a:rPr lang="en-US" sz="3200" i="1" dirty="0" smtClean="0">
              <a:solidFill>
                <a:srgbClr val="FF0000"/>
              </a:solidFill>
            </a:rPr>
            <a:t>d</a:t>
          </a:r>
          <a:r>
            <a:rPr lang="en-US" sz="3200" dirty="0" smtClean="0"/>
            <a:t> </a:t>
          </a:r>
          <a:endParaRPr lang="it-IT" sz="3200" dirty="0"/>
        </a:p>
      </dgm:t>
    </dgm:pt>
    <dgm:pt modelId="{11B6E011-3F07-4225-8862-31C80BFDD352}" type="parTrans" cxnId="{E752CD0B-3D67-450E-81B7-0C55052EEFA9}">
      <dgm:prSet/>
      <dgm:spPr/>
    </dgm:pt>
    <dgm:pt modelId="{99845C3E-91E3-45F0-993D-152489F888A3}" type="sibTrans" cxnId="{E752CD0B-3D67-450E-81B7-0C55052EEFA9}">
      <dgm:prSet/>
      <dgm:spPr/>
    </dgm:pt>
    <dgm:pt modelId="{1234C265-984B-4134-8254-DF1804E68267}" type="pres">
      <dgm:prSet presAssocID="{920191A3-53C6-4889-B3FE-3DF67C56A0A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A65F6E41-64DC-4808-A4CF-E11978C58F20}" type="pres">
      <dgm:prSet presAssocID="{077BCE67-AC6F-493B-B870-66B9981CFFA6}" presName="linNode" presStyleCnt="0"/>
      <dgm:spPr/>
    </dgm:pt>
    <dgm:pt modelId="{A53B6109-3F7C-4011-93DB-B8C5D3472165}" type="pres">
      <dgm:prSet presAssocID="{077BCE67-AC6F-493B-B870-66B9981CFFA6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45D3B2-5979-4DB8-A1A9-2E6C49B04E92}" type="pres">
      <dgm:prSet presAssocID="{077BCE67-AC6F-493B-B870-66B9981CFFA6}" presName="childShp" presStyleLbl="bgAccFollowNode1" presStyleIdx="0" presStyleCnt="3" custLinFactNeighborX="682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233FB2-2309-4DB7-B6BD-34AC33427279}" type="pres">
      <dgm:prSet presAssocID="{7F184A56-6A5D-47BE-A023-CC72D003D6A2}" presName="spacing" presStyleCnt="0"/>
      <dgm:spPr/>
    </dgm:pt>
    <dgm:pt modelId="{41182E2C-18CF-4A36-83F0-440F08A78C85}" type="pres">
      <dgm:prSet presAssocID="{146D65AF-D4E1-4840-9126-2878BCE32B57}" presName="linNode" presStyleCnt="0"/>
      <dgm:spPr/>
    </dgm:pt>
    <dgm:pt modelId="{50C104C9-5306-4E43-BF4B-631E774CD5B8}" type="pres">
      <dgm:prSet presAssocID="{146D65AF-D4E1-4840-9126-2878BCE32B57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5F8BF1-AE32-4ECF-8552-C9F9F7F17DEE}" type="pres">
      <dgm:prSet presAssocID="{146D65AF-D4E1-4840-9126-2878BCE32B57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0CF02BD-D6FD-49F5-AD83-0239CA5CCAF7}" type="pres">
      <dgm:prSet presAssocID="{F6E318FC-2145-407A-8169-E26A21FB4A8B}" presName="spacing" presStyleCnt="0"/>
      <dgm:spPr/>
    </dgm:pt>
    <dgm:pt modelId="{12A2DA69-346F-40CE-AAC5-0F7AD6E95151}" type="pres">
      <dgm:prSet presAssocID="{E80A7603-B254-4E61-8B46-DA588A9A3FAE}" presName="linNode" presStyleCnt="0"/>
      <dgm:spPr/>
    </dgm:pt>
    <dgm:pt modelId="{EA94EE96-C5F4-4287-98C1-BC01252810AC}" type="pres">
      <dgm:prSet presAssocID="{E80A7603-B254-4E61-8B46-DA588A9A3FAE}" presName="parentShp" presStyleLbl="node1" presStyleIdx="2" presStyleCnt="3" custLinFactNeighborX="-426" custLinFactNeighborY="-608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F6B5C44-17D7-48D5-9EB0-81D1C1ECE66D}" type="pres">
      <dgm:prSet presAssocID="{E80A7603-B254-4E61-8B46-DA588A9A3FAE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71691CB-B01C-4F9E-B3FE-3D95000D026D}" srcId="{146D65AF-D4E1-4840-9126-2878BCE32B57}" destId="{E6EEE590-D902-44B3-8815-49E1E16DA006}" srcOrd="0" destOrd="0" parTransId="{AD4FEC9E-B163-4BB8-A988-CAFEAB1D2E14}" sibTransId="{72DE7707-F7F0-4482-AA45-D5FC8F5A5BE9}"/>
    <dgm:cxn modelId="{D5D1D2DB-8B7B-4B32-B8B9-4ED00A40A4CE}" srcId="{077BCE67-AC6F-493B-B870-66B9981CFFA6}" destId="{9B782A75-3BD3-4557-B833-6291897EBE22}" srcOrd="0" destOrd="0" parTransId="{131F19B5-04C6-438E-88B2-D9A41F3BEC30}" sibTransId="{D8D41AB3-5FB4-4034-BF8F-7A38E2EAFC4E}"/>
    <dgm:cxn modelId="{9F36E2E4-8255-4748-BD3C-F9821C17DC92}" type="presOf" srcId="{E80A7603-B254-4E61-8B46-DA588A9A3FAE}" destId="{EA94EE96-C5F4-4287-98C1-BC01252810AC}" srcOrd="0" destOrd="0" presId="urn:microsoft.com/office/officeart/2005/8/layout/vList6"/>
    <dgm:cxn modelId="{945F1021-1061-4791-B129-130E61FC9EFA}" srcId="{920191A3-53C6-4889-B3FE-3DF67C56A0A8}" destId="{E80A7603-B254-4E61-8B46-DA588A9A3FAE}" srcOrd="2" destOrd="0" parTransId="{D6158F15-E21F-4728-9F86-2FF585DEF503}" sibTransId="{46712D3D-06F0-4E07-854B-A623F2733CAA}"/>
    <dgm:cxn modelId="{E752CD0B-3D67-450E-81B7-0C55052EEFA9}" srcId="{E80A7603-B254-4E61-8B46-DA588A9A3FAE}" destId="{D36E982C-3CC4-46AA-AADA-68F25D886D23}" srcOrd="0" destOrd="0" parTransId="{11B6E011-3F07-4225-8862-31C80BFDD352}" sibTransId="{99845C3E-91E3-45F0-993D-152489F888A3}"/>
    <dgm:cxn modelId="{5A169604-0166-4582-9FBB-26864473F65C}" type="presOf" srcId="{920191A3-53C6-4889-B3FE-3DF67C56A0A8}" destId="{1234C265-984B-4134-8254-DF1804E68267}" srcOrd="0" destOrd="0" presId="urn:microsoft.com/office/officeart/2005/8/layout/vList6"/>
    <dgm:cxn modelId="{1E704149-01A1-47FC-8F2B-FB17DD7C9B19}" type="presOf" srcId="{146D65AF-D4E1-4840-9126-2878BCE32B57}" destId="{50C104C9-5306-4E43-BF4B-631E774CD5B8}" srcOrd="0" destOrd="0" presId="urn:microsoft.com/office/officeart/2005/8/layout/vList6"/>
    <dgm:cxn modelId="{09EB09F9-E779-4A2C-8472-8BF394379419}" type="presOf" srcId="{9B782A75-3BD3-4557-B833-6291897EBE22}" destId="{4845D3B2-5979-4DB8-A1A9-2E6C49B04E92}" srcOrd="0" destOrd="0" presId="urn:microsoft.com/office/officeart/2005/8/layout/vList6"/>
    <dgm:cxn modelId="{D7B3DDE6-5AA2-46AD-B1B0-F8B219E8F366}" srcId="{920191A3-53C6-4889-B3FE-3DF67C56A0A8}" destId="{077BCE67-AC6F-493B-B870-66B9981CFFA6}" srcOrd="0" destOrd="0" parTransId="{892D47A2-EA60-4BFD-BD82-A6EC762B4B85}" sibTransId="{7F184A56-6A5D-47BE-A023-CC72D003D6A2}"/>
    <dgm:cxn modelId="{26AD03D1-F08E-47C9-9251-A3FE2C5C82FA}" type="presOf" srcId="{077BCE67-AC6F-493B-B870-66B9981CFFA6}" destId="{A53B6109-3F7C-4011-93DB-B8C5D3472165}" srcOrd="0" destOrd="0" presId="urn:microsoft.com/office/officeart/2005/8/layout/vList6"/>
    <dgm:cxn modelId="{96A9B669-3069-477A-B630-68A0148567B0}" type="presOf" srcId="{D36E982C-3CC4-46AA-AADA-68F25D886D23}" destId="{5F6B5C44-17D7-48D5-9EB0-81D1C1ECE66D}" srcOrd="0" destOrd="0" presId="urn:microsoft.com/office/officeart/2005/8/layout/vList6"/>
    <dgm:cxn modelId="{D540232F-E7A0-4573-95DE-E052B5256FB0}" srcId="{920191A3-53C6-4889-B3FE-3DF67C56A0A8}" destId="{146D65AF-D4E1-4840-9126-2878BCE32B57}" srcOrd="1" destOrd="0" parTransId="{FBA79C94-9D45-4064-9FBB-424B76D3E161}" sibTransId="{F6E318FC-2145-407A-8169-E26A21FB4A8B}"/>
    <dgm:cxn modelId="{C7DE3E32-3337-4609-A695-96D4BDD5062F}" type="presOf" srcId="{E6EEE590-D902-44B3-8815-49E1E16DA006}" destId="{375F8BF1-AE32-4ECF-8552-C9F9F7F17DEE}" srcOrd="0" destOrd="0" presId="urn:microsoft.com/office/officeart/2005/8/layout/vList6"/>
    <dgm:cxn modelId="{BFD140B8-035C-4E4B-A5A1-F1C63BB8DE5C}" type="presParOf" srcId="{1234C265-984B-4134-8254-DF1804E68267}" destId="{A65F6E41-64DC-4808-A4CF-E11978C58F20}" srcOrd="0" destOrd="0" presId="urn:microsoft.com/office/officeart/2005/8/layout/vList6"/>
    <dgm:cxn modelId="{D346A4E4-200C-4648-9E71-E3F93E4CEC49}" type="presParOf" srcId="{A65F6E41-64DC-4808-A4CF-E11978C58F20}" destId="{A53B6109-3F7C-4011-93DB-B8C5D3472165}" srcOrd="0" destOrd="0" presId="urn:microsoft.com/office/officeart/2005/8/layout/vList6"/>
    <dgm:cxn modelId="{3B69539A-E4A1-4C5F-AE70-88F489E5B03E}" type="presParOf" srcId="{A65F6E41-64DC-4808-A4CF-E11978C58F20}" destId="{4845D3B2-5979-4DB8-A1A9-2E6C49B04E92}" srcOrd="1" destOrd="0" presId="urn:microsoft.com/office/officeart/2005/8/layout/vList6"/>
    <dgm:cxn modelId="{D6A89CC4-FD06-4EB6-9289-3A5AF257F0F5}" type="presParOf" srcId="{1234C265-984B-4134-8254-DF1804E68267}" destId="{5B233FB2-2309-4DB7-B6BD-34AC33427279}" srcOrd="1" destOrd="0" presId="urn:microsoft.com/office/officeart/2005/8/layout/vList6"/>
    <dgm:cxn modelId="{BD82841A-10C4-4930-9FF7-BA5BC04B70F3}" type="presParOf" srcId="{1234C265-984B-4134-8254-DF1804E68267}" destId="{41182E2C-18CF-4A36-83F0-440F08A78C85}" srcOrd="2" destOrd="0" presId="urn:microsoft.com/office/officeart/2005/8/layout/vList6"/>
    <dgm:cxn modelId="{7032CD8D-2744-41ED-8A85-2DA26EBFD5C2}" type="presParOf" srcId="{41182E2C-18CF-4A36-83F0-440F08A78C85}" destId="{50C104C9-5306-4E43-BF4B-631E774CD5B8}" srcOrd="0" destOrd="0" presId="urn:microsoft.com/office/officeart/2005/8/layout/vList6"/>
    <dgm:cxn modelId="{7F9ADA78-95F3-4E86-89E8-4EBFE759176D}" type="presParOf" srcId="{41182E2C-18CF-4A36-83F0-440F08A78C85}" destId="{375F8BF1-AE32-4ECF-8552-C9F9F7F17DEE}" srcOrd="1" destOrd="0" presId="urn:microsoft.com/office/officeart/2005/8/layout/vList6"/>
    <dgm:cxn modelId="{73C70B79-7CBE-4113-8A05-A3C03A30AAFA}" type="presParOf" srcId="{1234C265-984B-4134-8254-DF1804E68267}" destId="{C0CF02BD-D6FD-49F5-AD83-0239CA5CCAF7}" srcOrd="3" destOrd="0" presId="urn:microsoft.com/office/officeart/2005/8/layout/vList6"/>
    <dgm:cxn modelId="{7A061F1B-082B-4E27-8176-0A1B37CEEE9D}" type="presParOf" srcId="{1234C265-984B-4134-8254-DF1804E68267}" destId="{12A2DA69-346F-40CE-AAC5-0F7AD6E95151}" srcOrd="4" destOrd="0" presId="urn:microsoft.com/office/officeart/2005/8/layout/vList6"/>
    <dgm:cxn modelId="{DD6B5516-BE63-4C55-AABE-5EE8FC978FF0}" type="presParOf" srcId="{12A2DA69-346F-40CE-AAC5-0F7AD6E95151}" destId="{EA94EE96-C5F4-4287-98C1-BC01252810AC}" srcOrd="0" destOrd="0" presId="urn:microsoft.com/office/officeart/2005/8/layout/vList6"/>
    <dgm:cxn modelId="{190C17F8-F137-41C2-A7D6-57DBCFFF7E5E}" type="presParOf" srcId="{12A2DA69-346F-40CE-AAC5-0F7AD6E95151}" destId="{5F6B5C44-17D7-48D5-9EB0-81D1C1ECE66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636DFC-C67B-4F03-A089-F9BB30928BAC}" type="doc">
      <dgm:prSet loTypeId="urn:microsoft.com/office/officeart/2005/8/layout/funnel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654FE896-3035-4658-B686-34C184FF9006}">
      <dgm:prSet custT="1"/>
      <dgm:spPr/>
      <dgm:t>
        <a:bodyPr/>
        <a:lstStyle/>
        <a:p>
          <a:pPr rtl="0"/>
          <a:r>
            <a:rPr lang="en-GB" sz="1800" dirty="0" smtClean="0">
              <a:solidFill>
                <a:schemeClr val="tx1"/>
              </a:solidFill>
            </a:rPr>
            <a:t>Proliferation and duplication of procedures, methodologies and technologies</a:t>
          </a:r>
          <a:endParaRPr lang="it-IT" sz="1800" dirty="0">
            <a:solidFill>
              <a:schemeClr val="tx1"/>
            </a:solidFill>
          </a:endParaRPr>
        </a:p>
      </dgm:t>
    </dgm:pt>
    <dgm:pt modelId="{FB1E7397-DA37-4ECA-88EC-9D17CB70D314}" type="parTrans" cxnId="{9366C09F-19B5-453C-AB59-A045CCFC1517}">
      <dgm:prSet/>
      <dgm:spPr/>
      <dgm:t>
        <a:bodyPr/>
        <a:lstStyle/>
        <a:p>
          <a:endParaRPr lang="it-IT"/>
        </a:p>
      </dgm:t>
    </dgm:pt>
    <dgm:pt modelId="{25C8593B-AE12-4863-BA3E-27F24CDCCA01}" type="sibTrans" cxnId="{9366C09F-19B5-453C-AB59-A045CCFC1517}">
      <dgm:prSet/>
      <dgm:spPr/>
      <dgm:t>
        <a:bodyPr/>
        <a:lstStyle/>
        <a:p>
          <a:endParaRPr lang="it-IT"/>
        </a:p>
      </dgm:t>
    </dgm:pt>
    <dgm:pt modelId="{2066E6C9-4E83-4608-B72C-CC65B999079A}">
      <dgm:prSet custT="1"/>
      <dgm:spPr/>
      <dgm:t>
        <a:bodyPr/>
        <a:lstStyle/>
        <a:p>
          <a:pPr rtl="0"/>
          <a:r>
            <a:rPr lang="en-GB" sz="2000" dirty="0" smtClean="0"/>
            <a:t>Stovepipe setup </a:t>
          </a:r>
          <a:endParaRPr lang="it-IT" sz="2000" dirty="0"/>
        </a:p>
      </dgm:t>
    </dgm:pt>
    <dgm:pt modelId="{B0F1D6AA-6FC4-4465-9FCF-880FAFF2236B}" type="parTrans" cxnId="{DE302A18-BE90-403E-8770-AF98DBAB3B7C}">
      <dgm:prSet/>
      <dgm:spPr/>
      <dgm:t>
        <a:bodyPr/>
        <a:lstStyle/>
        <a:p>
          <a:endParaRPr lang="it-IT"/>
        </a:p>
      </dgm:t>
    </dgm:pt>
    <dgm:pt modelId="{A9F8259F-22CE-4D7E-94E6-7F7DAC37ED1E}" type="sibTrans" cxnId="{DE302A18-BE90-403E-8770-AF98DBAB3B7C}">
      <dgm:prSet/>
      <dgm:spPr/>
      <dgm:t>
        <a:bodyPr/>
        <a:lstStyle/>
        <a:p>
          <a:endParaRPr lang="it-IT"/>
        </a:p>
      </dgm:t>
    </dgm:pt>
    <dgm:pt modelId="{8B9A6839-0F83-4105-A3B8-F9756C6B6678}">
      <dgm:prSet/>
      <dgm:spPr/>
      <dgm:t>
        <a:bodyPr/>
        <a:lstStyle/>
        <a:p>
          <a:pPr rtl="0"/>
          <a:r>
            <a:rPr lang="en-GB" dirty="0" smtClean="0"/>
            <a:t>Each production process included just one self-sufficient statistical process</a:t>
          </a:r>
          <a:endParaRPr lang="it-IT" dirty="0"/>
        </a:p>
      </dgm:t>
    </dgm:pt>
    <dgm:pt modelId="{C62C92AA-28BC-4F80-9AEF-6C976091673E}" type="sibTrans" cxnId="{0989DD99-ED98-47A6-9E6C-366221BB81F9}">
      <dgm:prSet/>
      <dgm:spPr/>
      <dgm:t>
        <a:bodyPr/>
        <a:lstStyle/>
        <a:p>
          <a:endParaRPr lang="it-IT"/>
        </a:p>
      </dgm:t>
    </dgm:pt>
    <dgm:pt modelId="{F5A24549-B565-4EA1-BF20-2C804BA73FD1}" type="parTrans" cxnId="{0989DD99-ED98-47A6-9E6C-366221BB81F9}">
      <dgm:prSet/>
      <dgm:spPr/>
      <dgm:t>
        <a:bodyPr/>
        <a:lstStyle/>
        <a:p>
          <a:endParaRPr lang="it-IT"/>
        </a:p>
      </dgm:t>
    </dgm:pt>
    <dgm:pt modelId="{BA9E1CA8-48EA-4492-BA39-8C6D44BB9A81}">
      <dgm:prSet/>
      <dgm:spPr/>
      <dgm:t>
        <a:bodyPr/>
        <a:lstStyle/>
        <a:p>
          <a:pPr rtl="0"/>
          <a:r>
            <a:rPr lang="en-GB" b="1" dirty="0" smtClean="0"/>
            <a:t>April 2016: launch of the modernization programme</a:t>
          </a:r>
          <a:endParaRPr lang="it-IT" b="1" dirty="0"/>
        </a:p>
      </dgm:t>
    </dgm:pt>
    <dgm:pt modelId="{02E2A2C6-B0C7-4F95-A662-340F8CE2725F}" type="parTrans" cxnId="{4681D077-E3C3-4442-9AA6-440845F9381C}">
      <dgm:prSet/>
      <dgm:spPr/>
      <dgm:t>
        <a:bodyPr/>
        <a:lstStyle/>
        <a:p>
          <a:endParaRPr lang="it-IT"/>
        </a:p>
      </dgm:t>
    </dgm:pt>
    <dgm:pt modelId="{156BA01B-A69E-449E-AE1C-1A18F30CF527}" type="sibTrans" cxnId="{4681D077-E3C3-4442-9AA6-440845F9381C}">
      <dgm:prSet/>
      <dgm:spPr/>
      <dgm:t>
        <a:bodyPr/>
        <a:lstStyle/>
        <a:p>
          <a:endParaRPr lang="it-IT"/>
        </a:p>
      </dgm:t>
    </dgm:pt>
    <dgm:pt modelId="{CF1DF8EE-232C-46B7-B09D-54C6B0790727}" type="pres">
      <dgm:prSet presAssocID="{B8636DFC-C67B-4F03-A089-F9BB30928BA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3FEA293-011D-4AD2-86F9-EB533274EE0C}" type="pres">
      <dgm:prSet presAssocID="{B8636DFC-C67B-4F03-A089-F9BB30928BAC}" presName="ellipse" presStyleLbl="trBgShp" presStyleIdx="0" presStyleCnt="1" custScaleX="124113"/>
      <dgm:spPr/>
    </dgm:pt>
    <dgm:pt modelId="{61CC3539-7F2B-4A8C-8FBC-C727D819F992}" type="pres">
      <dgm:prSet presAssocID="{B8636DFC-C67B-4F03-A089-F9BB30928BAC}" presName="arrow1" presStyleLbl="fgShp" presStyleIdx="0" presStyleCnt="1"/>
      <dgm:spPr/>
    </dgm:pt>
    <dgm:pt modelId="{E60A1F35-6C21-42CC-A0F8-1E08CF418180}" type="pres">
      <dgm:prSet presAssocID="{B8636DFC-C67B-4F03-A089-F9BB30928BA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1693B9-0784-486E-BF3F-C7C957534D98}" type="pres">
      <dgm:prSet presAssocID="{2066E6C9-4E83-4608-B72C-CC65B999079A}" presName="item1" presStyleLbl="node1" presStyleIdx="0" presStyleCnt="3" custScaleX="201935" custScaleY="11706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139A575-011E-4205-B386-6D2D477060F2}" type="pres">
      <dgm:prSet presAssocID="{8B9A6839-0F83-4105-A3B8-F9756C6B6678}" presName="item2" presStyleLbl="node1" presStyleIdx="1" presStyleCnt="3" custScaleX="146862" custLinFactNeighborX="-62398" custLinFactNeighborY="-1966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ADB603-1583-4747-A80B-3E8EB01B4788}" type="pres">
      <dgm:prSet presAssocID="{BA9E1CA8-48EA-4492-BA39-8C6D44BB9A81}" presName="item3" presStyleLbl="node1" presStyleIdx="2" presStyleCnt="3" custScaleX="242519" custScaleY="12203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28B201-ABCB-4286-8761-19CA357B11F8}" type="pres">
      <dgm:prSet presAssocID="{B8636DFC-C67B-4F03-A089-F9BB30928BAC}" presName="funnel" presStyleLbl="trAlignAcc1" presStyleIdx="0" presStyleCnt="1" custScaleX="170902" custLinFactNeighborX="-1504" custLinFactNeighborY="2716"/>
      <dgm:spPr/>
    </dgm:pt>
  </dgm:ptLst>
  <dgm:cxnLst>
    <dgm:cxn modelId="{815DA357-0D48-4B3A-84F7-E4EDD90D2340}" type="presOf" srcId="{2066E6C9-4E83-4608-B72C-CC65B999079A}" destId="{0139A575-011E-4205-B386-6D2D477060F2}" srcOrd="0" destOrd="0" presId="urn:microsoft.com/office/officeart/2005/8/layout/funnel1"/>
    <dgm:cxn modelId="{DE302A18-BE90-403E-8770-AF98DBAB3B7C}" srcId="{B8636DFC-C67B-4F03-A089-F9BB30928BAC}" destId="{2066E6C9-4E83-4608-B72C-CC65B999079A}" srcOrd="1" destOrd="0" parTransId="{B0F1D6AA-6FC4-4465-9FCF-880FAFF2236B}" sibTransId="{A9F8259F-22CE-4D7E-94E6-7F7DAC37ED1E}"/>
    <dgm:cxn modelId="{FB75EAF8-8EDF-4E0C-8FC6-18010FD6B11A}" type="presOf" srcId="{BA9E1CA8-48EA-4492-BA39-8C6D44BB9A81}" destId="{E60A1F35-6C21-42CC-A0F8-1E08CF418180}" srcOrd="0" destOrd="0" presId="urn:microsoft.com/office/officeart/2005/8/layout/funnel1"/>
    <dgm:cxn modelId="{66E598C4-E47A-4816-BB01-8D1C95F62CD1}" type="presOf" srcId="{B8636DFC-C67B-4F03-A089-F9BB30928BAC}" destId="{CF1DF8EE-232C-46B7-B09D-54C6B0790727}" srcOrd="0" destOrd="0" presId="urn:microsoft.com/office/officeart/2005/8/layout/funnel1"/>
    <dgm:cxn modelId="{A62197BB-7CA6-4193-8C42-EC945DC7BBE8}" type="presOf" srcId="{654FE896-3035-4658-B686-34C184FF9006}" destId="{72ADB603-1583-4747-A80B-3E8EB01B4788}" srcOrd="0" destOrd="0" presId="urn:microsoft.com/office/officeart/2005/8/layout/funnel1"/>
    <dgm:cxn modelId="{0989DD99-ED98-47A6-9E6C-366221BB81F9}" srcId="{B8636DFC-C67B-4F03-A089-F9BB30928BAC}" destId="{8B9A6839-0F83-4105-A3B8-F9756C6B6678}" srcOrd="2" destOrd="0" parTransId="{F5A24549-B565-4EA1-BF20-2C804BA73FD1}" sibTransId="{C62C92AA-28BC-4F80-9AEF-6C976091673E}"/>
    <dgm:cxn modelId="{DD33F545-4928-4D3E-85E6-7FB2FDFFCBB1}" type="presOf" srcId="{8B9A6839-0F83-4105-A3B8-F9756C6B6678}" destId="{371693B9-0784-486E-BF3F-C7C957534D98}" srcOrd="0" destOrd="0" presId="urn:microsoft.com/office/officeart/2005/8/layout/funnel1"/>
    <dgm:cxn modelId="{9366C09F-19B5-453C-AB59-A045CCFC1517}" srcId="{B8636DFC-C67B-4F03-A089-F9BB30928BAC}" destId="{654FE896-3035-4658-B686-34C184FF9006}" srcOrd="0" destOrd="0" parTransId="{FB1E7397-DA37-4ECA-88EC-9D17CB70D314}" sibTransId="{25C8593B-AE12-4863-BA3E-27F24CDCCA01}"/>
    <dgm:cxn modelId="{4681D077-E3C3-4442-9AA6-440845F9381C}" srcId="{B8636DFC-C67B-4F03-A089-F9BB30928BAC}" destId="{BA9E1CA8-48EA-4492-BA39-8C6D44BB9A81}" srcOrd="3" destOrd="0" parTransId="{02E2A2C6-B0C7-4F95-A662-340F8CE2725F}" sibTransId="{156BA01B-A69E-449E-AE1C-1A18F30CF527}"/>
    <dgm:cxn modelId="{7B4A8494-CB1C-4FB9-A188-973C15E53F7A}" type="presParOf" srcId="{CF1DF8EE-232C-46B7-B09D-54C6B0790727}" destId="{A3FEA293-011D-4AD2-86F9-EB533274EE0C}" srcOrd="0" destOrd="0" presId="urn:microsoft.com/office/officeart/2005/8/layout/funnel1"/>
    <dgm:cxn modelId="{0A5B8FA1-580E-4936-9808-8AE9B7BB094F}" type="presParOf" srcId="{CF1DF8EE-232C-46B7-B09D-54C6B0790727}" destId="{61CC3539-7F2B-4A8C-8FBC-C727D819F992}" srcOrd="1" destOrd="0" presId="urn:microsoft.com/office/officeart/2005/8/layout/funnel1"/>
    <dgm:cxn modelId="{3BEC1483-5D81-474D-A9CE-CB930CDA6619}" type="presParOf" srcId="{CF1DF8EE-232C-46B7-B09D-54C6B0790727}" destId="{E60A1F35-6C21-42CC-A0F8-1E08CF418180}" srcOrd="2" destOrd="0" presId="urn:microsoft.com/office/officeart/2005/8/layout/funnel1"/>
    <dgm:cxn modelId="{DABD90BE-4B86-43C0-9109-09F54A8D7D9F}" type="presParOf" srcId="{CF1DF8EE-232C-46B7-B09D-54C6B0790727}" destId="{371693B9-0784-486E-BF3F-C7C957534D98}" srcOrd="3" destOrd="0" presId="urn:microsoft.com/office/officeart/2005/8/layout/funnel1"/>
    <dgm:cxn modelId="{6D9B8451-F13C-47F7-9817-52E3B03C1A13}" type="presParOf" srcId="{CF1DF8EE-232C-46B7-B09D-54C6B0790727}" destId="{0139A575-011E-4205-B386-6D2D477060F2}" srcOrd="4" destOrd="0" presId="urn:microsoft.com/office/officeart/2005/8/layout/funnel1"/>
    <dgm:cxn modelId="{F577E836-D206-4723-B947-F0C67F34BF4F}" type="presParOf" srcId="{CF1DF8EE-232C-46B7-B09D-54C6B0790727}" destId="{72ADB603-1583-4747-A80B-3E8EB01B4788}" srcOrd="5" destOrd="0" presId="urn:microsoft.com/office/officeart/2005/8/layout/funnel1"/>
    <dgm:cxn modelId="{8E9C7258-9CED-45B2-A479-52552570FA19}" type="presParOf" srcId="{CF1DF8EE-232C-46B7-B09D-54C6B0790727}" destId="{DD28B201-ABCB-4286-8761-19CA357B11F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06CA500-5624-45E4-8777-BB96CCCF5023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0678D13E-B047-4C07-994E-4BD91C668AB7}">
      <dgm:prSet/>
      <dgm:spPr/>
      <dgm:t>
        <a:bodyPr/>
        <a:lstStyle/>
        <a:p>
          <a:pPr rtl="0"/>
          <a:r>
            <a:rPr lang="en-GB" dirty="0" smtClean="0"/>
            <a:t>The new organizational set-up that was characterized by the centralisation of all the support services, clearly separated from thematic statistical production</a:t>
          </a:r>
          <a:endParaRPr lang="it-IT" dirty="0"/>
        </a:p>
      </dgm:t>
    </dgm:pt>
    <dgm:pt modelId="{AA4DBB36-9D3B-4602-9CA2-0243AFA5B9B9}" type="parTrans" cxnId="{16D0C4ED-FE16-42AA-81A6-072885D157A1}">
      <dgm:prSet/>
      <dgm:spPr/>
      <dgm:t>
        <a:bodyPr/>
        <a:lstStyle/>
        <a:p>
          <a:endParaRPr lang="it-IT"/>
        </a:p>
      </dgm:t>
    </dgm:pt>
    <dgm:pt modelId="{3E21D023-40F9-432E-BE28-FB883458A34B}" type="sibTrans" cxnId="{16D0C4ED-FE16-42AA-81A6-072885D157A1}">
      <dgm:prSet/>
      <dgm:spPr/>
      <dgm:t>
        <a:bodyPr/>
        <a:lstStyle/>
        <a:p>
          <a:endParaRPr lang="it-IT"/>
        </a:p>
      </dgm:t>
    </dgm:pt>
    <dgm:pt modelId="{072E3507-4935-47DD-95E8-5DEE01B99451}">
      <dgm:prSet/>
      <dgm:spPr/>
      <dgm:t>
        <a:bodyPr/>
        <a:lstStyle/>
        <a:p>
          <a:pPr rtl="0"/>
          <a:r>
            <a:rPr lang="en-GB" dirty="0" smtClean="0"/>
            <a:t>Creation of the new Central Directorate for Data Collection: high degree of specialization of activities and Human Resources  It included four Divisions specialised in the following areas</a:t>
          </a:r>
          <a:endParaRPr lang="it-IT" dirty="0"/>
        </a:p>
      </dgm:t>
    </dgm:pt>
    <dgm:pt modelId="{99F2CB56-68AB-4659-BAC0-F2D5649F2B83}" type="parTrans" cxnId="{C474D517-40F7-45CF-8E3F-3CC00380907A}">
      <dgm:prSet/>
      <dgm:spPr/>
      <dgm:t>
        <a:bodyPr/>
        <a:lstStyle/>
        <a:p>
          <a:endParaRPr lang="it-IT"/>
        </a:p>
      </dgm:t>
    </dgm:pt>
    <dgm:pt modelId="{9B47D205-DAF0-49ED-8B35-1CF187CDF4EE}" type="sibTrans" cxnId="{C474D517-40F7-45CF-8E3F-3CC00380907A}">
      <dgm:prSet/>
      <dgm:spPr/>
      <dgm:t>
        <a:bodyPr/>
        <a:lstStyle/>
        <a:p>
          <a:endParaRPr lang="it-IT"/>
        </a:p>
      </dgm:t>
    </dgm:pt>
    <dgm:pt modelId="{E4EEA2FE-6D2F-4C0F-916A-5E1EDFC306C8}">
      <dgm:prSet custT="1"/>
      <dgm:spPr/>
      <dgm:t>
        <a:bodyPr/>
        <a:lstStyle/>
        <a:p>
          <a:pPr rtl="0"/>
          <a:r>
            <a:rPr lang="en-GB" sz="1800" b="1" dirty="0" smtClean="0"/>
            <a:t>Division for data collection organization</a:t>
          </a:r>
          <a:endParaRPr lang="it-IT" sz="1800" b="1" dirty="0"/>
        </a:p>
      </dgm:t>
    </dgm:pt>
    <dgm:pt modelId="{65889CCB-C587-4C96-86C7-41F41070FBFE}" type="parTrans" cxnId="{DE2D84AE-4479-4FA6-AE45-0E0D8EC3A7EB}">
      <dgm:prSet/>
      <dgm:spPr/>
      <dgm:t>
        <a:bodyPr/>
        <a:lstStyle/>
        <a:p>
          <a:endParaRPr lang="it-IT"/>
        </a:p>
      </dgm:t>
    </dgm:pt>
    <dgm:pt modelId="{56195E02-B66B-4C35-9DA4-D584B352448D}" type="sibTrans" cxnId="{DE2D84AE-4479-4FA6-AE45-0E0D8EC3A7EB}">
      <dgm:prSet/>
      <dgm:spPr/>
      <dgm:t>
        <a:bodyPr/>
        <a:lstStyle/>
        <a:p>
          <a:endParaRPr lang="it-IT"/>
        </a:p>
      </dgm:t>
    </dgm:pt>
    <dgm:pt modelId="{B7524FCA-F7D9-4AFC-8C10-2E10FAA2819E}">
      <dgm:prSet custT="1"/>
      <dgm:spPr/>
      <dgm:t>
        <a:bodyPr/>
        <a:lstStyle/>
        <a:p>
          <a:pPr rtl="0"/>
          <a:r>
            <a:rPr lang="en-GB" sz="1800" b="1" dirty="0" smtClean="0"/>
            <a:t>Division for implementation of data collection from direct surveys</a:t>
          </a:r>
          <a:endParaRPr lang="it-IT" sz="1800" b="1" dirty="0"/>
        </a:p>
      </dgm:t>
    </dgm:pt>
    <dgm:pt modelId="{CF38A8C7-F086-4160-A3D7-38C977BD2DBD}" type="parTrans" cxnId="{537C5711-B578-443B-96B0-83EE54876595}">
      <dgm:prSet/>
      <dgm:spPr/>
      <dgm:t>
        <a:bodyPr/>
        <a:lstStyle/>
        <a:p>
          <a:endParaRPr lang="it-IT"/>
        </a:p>
      </dgm:t>
    </dgm:pt>
    <dgm:pt modelId="{F7887EF5-B525-4163-B772-32110F26DA84}" type="sibTrans" cxnId="{537C5711-B578-443B-96B0-83EE54876595}">
      <dgm:prSet/>
      <dgm:spPr/>
      <dgm:t>
        <a:bodyPr/>
        <a:lstStyle/>
        <a:p>
          <a:endParaRPr lang="it-IT"/>
        </a:p>
      </dgm:t>
    </dgm:pt>
    <dgm:pt modelId="{C26B9D7F-A647-482E-BEDC-DE6311C4C8DE}">
      <dgm:prSet custT="1"/>
      <dgm:spPr/>
      <dgm:t>
        <a:bodyPr/>
        <a:lstStyle/>
        <a:p>
          <a:pPr rtl="0"/>
          <a:r>
            <a:rPr lang="en-GB" sz="1800" b="1" dirty="0" smtClean="0"/>
            <a:t>Division for integration of administrative sources and registers</a:t>
          </a:r>
          <a:endParaRPr lang="it-IT" sz="1800" b="1" dirty="0"/>
        </a:p>
      </dgm:t>
    </dgm:pt>
    <dgm:pt modelId="{0AFDF9EA-DEDC-4610-B0EF-61A7BE8690B5}" type="parTrans" cxnId="{F3FF5678-ABB5-4F0E-BDD6-97D3D36CD870}">
      <dgm:prSet/>
      <dgm:spPr/>
      <dgm:t>
        <a:bodyPr/>
        <a:lstStyle/>
        <a:p>
          <a:endParaRPr lang="it-IT"/>
        </a:p>
      </dgm:t>
    </dgm:pt>
    <dgm:pt modelId="{1A9462DA-B84D-4C1D-9438-CC5D7F47C141}" type="sibTrans" cxnId="{F3FF5678-ABB5-4F0E-BDD6-97D3D36CD870}">
      <dgm:prSet/>
      <dgm:spPr/>
      <dgm:t>
        <a:bodyPr/>
        <a:lstStyle/>
        <a:p>
          <a:endParaRPr lang="it-IT"/>
        </a:p>
      </dgm:t>
    </dgm:pt>
    <dgm:pt modelId="{95F63526-2601-404B-BA28-0A27B91C3883}">
      <dgm:prSet custT="1"/>
      <dgm:spPr/>
      <dgm:t>
        <a:bodyPr/>
        <a:lstStyle/>
        <a:p>
          <a:pPr rtl="0"/>
          <a:r>
            <a:rPr lang="en-GB" sz="1800" b="1" dirty="0" smtClean="0"/>
            <a:t>Division for design of data collection tools</a:t>
          </a:r>
          <a:endParaRPr lang="it-IT" sz="1800" b="1" dirty="0"/>
        </a:p>
      </dgm:t>
    </dgm:pt>
    <dgm:pt modelId="{5BCDFDAE-30AF-4105-958B-5B214EBC4873}" type="parTrans" cxnId="{5DBE4E4B-7B71-438B-8CFE-EA93F93852B5}">
      <dgm:prSet/>
      <dgm:spPr/>
      <dgm:t>
        <a:bodyPr/>
        <a:lstStyle/>
        <a:p>
          <a:endParaRPr lang="it-IT"/>
        </a:p>
      </dgm:t>
    </dgm:pt>
    <dgm:pt modelId="{58947182-79B4-40ED-B177-4C2FCDB1BB8F}" type="sibTrans" cxnId="{5DBE4E4B-7B71-438B-8CFE-EA93F93852B5}">
      <dgm:prSet/>
      <dgm:spPr/>
      <dgm:t>
        <a:bodyPr/>
        <a:lstStyle/>
        <a:p>
          <a:endParaRPr lang="it-IT"/>
        </a:p>
      </dgm:t>
    </dgm:pt>
    <dgm:pt modelId="{91A77A07-0190-4C2E-81ED-52DBC8BA46D7}" type="pres">
      <dgm:prSet presAssocID="{106CA500-5624-45E4-8777-BB96CCCF50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CF8FFC2-35D2-4798-9BBA-0C3D3F59E6B2}" type="pres">
      <dgm:prSet presAssocID="{072E3507-4935-47DD-95E8-5DEE01B99451}" presName="boxAndChildren" presStyleCnt="0"/>
      <dgm:spPr/>
    </dgm:pt>
    <dgm:pt modelId="{022DD9A6-4FF2-419A-BC77-C43354085A9B}" type="pres">
      <dgm:prSet presAssocID="{072E3507-4935-47DD-95E8-5DEE01B99451}" presName="parentTextBox" presStyleLbl="node1" presStyleIdx="0" presStyleCnt="2"/>
      <dgm:spPr/>
      <dgm:t>
        <a:bodyPr/>
        <a:lstStyle/>
        <a:p>
          <a:endParaRPr lang="it-IT"/>
        </a:p>
      </dgm:t>
    </dgm:pt>
    <dgm:pt modelId="{AE23C309-4AA6-418A-80CB-83384F0E925E}" type="pres">
      <dgm:prSet presAssocID="{072E3507-4935-47DD-95E8-5DEE01B99451}" presName="entireBox" presStyleLbl="node1" presStyleIdx="0" presStyleCnt="2" custScaleY="185056"/>
      <dgm:spPr/>
      <dgm:t>
        <a:bodyPr/>
        <a:lstStyle/>
        <a:p>
          <a:endParaRPr lang="it-IT"/>
        </a:p>
      </dgm:t>
    </dgm:pt>
    <dgm:pt modelId="{6401C74A-A8DD-4EFD-B88D-FAA30884957D}" type="pres">
      <dgm:prSet presAssocID="{072E3507-4935-47DD-95E8-5DEE01B99451}" presName="descendantBox" presStyleCnt="0"/>
      <dgm:spPr/>
    </dgm:pt>
    <dgm:pt modelId="{39B1DDBE-D2C4-4D56-9B95-2273DC66F627}" type="pres">
      <dgm:prSet presAssocID="{95F63526-2601-404B-BA28-0A27B91C3883}" presName="childTextBox" presStyleLbl="fgAccFollowNode1" presStyleIdx="0" presStyleCnt="4" custScaleY="199319" custLinFactNeighborX="1023" custLinFactNeighborY="5982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2531EF-2A20-4D29-81D1-9C3FE1AE9A19}" type="pres">
      <dgm:prSet presAssocID="{E4EEA2FE-6D2F-4C0F-916A-5E1EDFC306C8}" presName="childTextBox" presStyleLbl="fgAccFollowNode1" presStyleIdx="1" presStyleCnt="4" custScaleY="201086" custLinFactNeighborX="429" custLinFactNeighborY="5377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23B01E2-EC45-486B-9B30-CEE442A90E14}" type="pres">
      <dgm:prSet presAssocID="{B7524FCA-F7D9-4AFC-8C10-2E10FAA2819E}" presName="childTextBox" presStyleLbl="fgAccFollowNode1" presStyleIdx="2" presStyleCnt="4" custScaleY="199377" custLinFactNeighborX="429" custLinFactNeighborY="5234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4472A3-3C26-41ED-8311-5D5B5D9E162C}" type="pres">
      <dgm:prSet presAssocID="{C26B9D7F-A647-482E-BEDC-DE6311C4C8DE}" presName="childTextBox" presStyleLbl="fgAccFollowNode1" presStyleIdx="3" presStyleCnt="4" custScaleY="197457" custLinFactNeighborX="1364" custLinFactNeighborY="4816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E5A28C-D97E-482D-B02C-587F7FD72656}" type="pres">
      <dgm:prSet presAssocID="{3E21D023-40F9-432E-BE28-FB883458A34B}" presName="sp" presStyleCnt="0"/>
      <dgm:spPr/>
    </dgm:pt>
    <dgm:pt modelId="{1A1A3352-C42F-47F2-8A2F-A15EF66FB18C}" type="pres">
      <dgm:prSet presAssocID="{0678D13E-B047-4C07-994E-4BD91C668AB7}" presName="arrowAndChildren" presStyleCnt="0"/>
      <dgm:spPr/>
    </dgm:pt>
    <dgm:pt modelId="{82B29323-FF23-418D-B2CE-F37C2C277E28}" type="pres">
      <dgm:prSet presAssocID="{0678D13E-B047-4C07-994E-4BD91C668AB7}" presName="parentTextArrow" presStyleLbl="node1" presStyleIdx="1" presStyleCnt="2"/>
      <dgm:spPr/>
      <dgm:t>
        <a:bodyPr/>
        <a:lstStyle/>
        <a:p>
          <a:endParaRPr lang="it-IT"/>
        </a:p>
      </dgm:t>
    </dgm:pt>
  </dgm:ptLst>
  <dgm:cxnLst>
    <dgm:cxn modelId="{84704BC8-9C30-4FFB-A486-E76769727365}" type="presOf" srcId="{0678D13E-B047-4C07-994E-4BD91C668AB7}" destId="{82B29323-FF23-418D-B2CE-F37C2C277E28}" srcOrd="0" destOrd="0" presId="urn:microsoft.com/office/officeart/2005/8/layout/process4"/>
    <dgm:cxn modelId="{210C16E0-7E6C-47C8-BA54-48D9748F1EC4}" type="presOf" srcId="{C26B9D7F-A647-482E-BEDC-DE6311C4C8DE}" destId="{134472A3-3C26-41ED-8311-5D5B5D9E162C}" srcOrd="0" destOrd="0" presId="urn:microsoft.com/office/officeart/2005/8/layout/process4"/>
    <dgm:cxn modelId="{5DF18768-0060-4073-8B57-FAADC7A5CC52}" type="presOf" srcId="{072E3507-4935-47DD-95E8-5DEE01B99451}" destId="{022DD9A6-4FF2-419A-BC77-C43354085A9B}" srcOrd="0" destOrd="0" presId="urn:microsoft.com/office/officeart/2005/8/layout/process4"/>
    <dgm:cxn modelId="{798ABC4A-C876-473F-89F3-44607F907DCD}" type="presOf" srcId="{E4EEA2FE-6D2F-4C0F-916A-5E1EDFC306C8}" destId="{ED2531EF-2A20-4D29-81D1-9C3FE1AE9A19}" srcOrd="0" destOrd="0" presId="urn:microsoft.com/office/officeart/2005/8/layout/process4"/>
    <dgm:cxn modelId="{F3FF5678-ABB5-4F0E-BDD6-97D3D36CD870}" srcId="{072E3507-4935-47DD-95E8-5DEE01B99451}" destId="{C26B9D7F-A647-482E-BEDC-DE6311C4C8DE}" srcOrd="3" destOrd="0" parTransId="{0AFDF9EA-DEDC-4610-B0EF-61A7BE8690B5}" sibTransId="{1A9462DA-B84D-4C1D-9438-CC5D7F47C141}"/>
    <dgm:cxn modelId="{6C0977DD-7180-4273-8EEC-DEDCF582B9D6}" type="presOf" srcId="{106CA500-5624-45E4-8777-BB96CCCF5023}" destId="{91A77A07-0190-4C2E-81ED-52DBC8BA46D7}" srcOrd="0" destOrd="0" presId="urn:microsoft.com/office/officeart/2005/8/layout/process4"/>
    <dgm:cxn modelId="{1E0425E4-BF80-4128-BDC2-352CA1087F2A}" type="presOf" srcId="{072E3507-4935-47DD-95E8-5DEE01B99451}" destId="{AE23C309-4AA6-418A-80CB-83384F0E925E}" srcOrd="1" destOrd="0" presId="urn:microsoft.com/office/officeart/2005/8/layout/process4"/>
    <dgm:cxn modelId="{074B20B6-BC4D-405D-9A3B-9FECE9CD2769}" type="presOf" srcId="{B7524FCA-F7D9-4AFC-8C10-2E10FAA2819E}" destId="{223B01E2-EC45-486B-9B30-CEE442A90E14}" srcOrd="0" destOrd="0" presId="urn:microsoft.com/office/officeart/2005/8/layout/process4"/>
    <dgm:cxn modelId="{537C5711-B578-443B-96B0-83EE54876595}" srcId="{072E3507-4935-47DD-95E8-5DEE01B99451}" destId="{B7524FCA-F7D9-4AFC-8C10-2E10FAA2819E}" srcOrd="2" destOrd="0" parTransId="{CF38A8C7-F086-4160-A3D7-38C977BD2DBD}" sibTransId="{F7887EF5-B525-4163-B772-32110F26DA84}"/>
    <dgm:cxn modelId="{5DBE4E4B-7B71-438B-8CFE-EA93F93852B5}" srcId="{072E3507-4935-47DD-95E8-5DEE01B99451}" destId="{95F63526-2601-404B-BA28-0A27B91C3883}" srcOrd="0" destOrd="0" parTransId="{5BCDFDAE-30AF-4105-958B-5B214EBC4873}" sibTransId="{58947182-79B4-40ED-B177-4C2FCDB1BB8F}"/>
    <dgm:cxn modelId="{28284FD6-D37F-4385-B99D-27A766FC48BB}" type="presOf" srcId="{95F63526-2601-404B-BA28-0A27B91C3883}" destId="{39B1DDBE-D2C4-4D56-9B95-2273DC66F627}" srcOrd="0" destOrd="0" presId="urn:microsoft.com/office/officeart/2005/8/layout/process4"/>
    <dgm:cxn modelId="{16D0C4ED-FE16-42AA-81A6-072885D157A1}" srcId="{106CA500-5624-45E4-8777-BB96CCCF5023}" destId="{0678D13E-B047-4C07-994E-4BD91C668AB7}" srcOrd="0" destOrd="0" parTransId="{AA4DBB36-9D3B-4602-9CA2-0243AFA5B9B9}" sibTransId="{3E21D023-40F9-432E-BE28-FB883458A34B}"/>
    <dgm:cxn modelId="{DE2D84AE-4479-4FA6-AE45-0E0D8EC3A7EB}" srcId="{072E3507-4935-47DD-95E8-5DEE01B99451}" destId="{E4EEA2FE-6D2F-4C0F-916A-5E1EDFC306C8}" srcOrd="1" destOrd="0" parTransId="{65889CCB-C587-4C96-86C7-41F41070FBFE}" sibTransId="{56195E02-B66B-4C35-9DA4-D584B352448D}"/>
    <dgm:cxn modelId="{C474D517-40F7-45CF-8E3F-3CC00380907A}" srcId="{106CA500-5624-45E4-8777-BB96CCCF5023}" destId="{072E3507-4935-47DD-95E8-5DEE01B99451}" srcOrd="1" destOrd="0" parTransId="{99F2CB56-68AB-4659-BAC0-F2D5649F2B83}" sibTransId="{9B47D205-DAF0-49ED-8B35-1CF187CDF4EE}"/>
    <dgm:cxn modelId="{D1FE1B3B-FA63-45E0-BF16-18FDB4B449AB}" type="presParOf" srcId="{91A77A07-0190-4C2E-81ED-52DBC8BA46D7}" destId="{1CF8FFC2-35D2-4798-9BBA-0C3D3F59E6B2}" srcOrd="0" destOrd="0" presId="urn:microsoft.com/office/officeart/2005/8/layout/process4"/>
    <dgm:cxn modelId="{25930249-7D9C-4CA6-83B1-84AD6B15EB96}" type="presParOf" srcId="{1CF8FFC2-35D2-4798-9BBA-0C3D3F59E6B2}" destId="{022DD9A6-4FF2-419A-BC77-C43354085A9B}" srcOrd="0" destOrd="0" presId="urn:microsoft.com/office/officeart/2005/8/layout/process4"/>
    <dgm:cxn modelId="{88B4002C-3E1E-4B1E-B469-F29DA029C142}" type="presParOf" srcId="{1CF8FFC2-35D2-4798-9BBA-0C3D3F59E6B2}" destId="{AE23C309-4AA6-418A-80CB-83384F0E925E}" srcOrd="1" destOrd="0" presId="urn:microsoft.com/office/officeart/2005/8/layout/process4"/>
    <dgm:cxn modelId="{DCA23775-8033-4453-BACD-26D641151B97}" type="presParOf" srcId="{1CF8FFC2-35D2-4798-9BBA-0C3D3F59E6B2}" destId="{6401C74A-A8DD-4EFD-B88D-FAA30884957D}" srcOrd="2" destOrd="0" presId="urn:microsoft.com/office/officeart/2005/8/layout/process4"/>
    <dgm:cxn modelId="{54A14D74-EB71-40CA-9DD4-7B15FEE5500E}" type="presParOf" srcId="{6401C74A-A8DD-4EFD-B88D-FAA30884957D}" destId="{39B1DDBE-D2C4-4D56-9B95-2273DC66F627}" srcOrd="0" destOrd="0" presId="urn:microsoft.com/office/officeart/2005/8/layout/process4"/>
    <dgm:cxn modelId="{A35204A8-0161-4BC4-90B6-BE18C1ECE3A5}" type="presParOf" srcId="{6401C74A-A8DD-4EFD-B88D-FAA30884957D}" destId="{ED2531EF-2A20-4D29-81D1-9C3FE1AE9A19}" srcOrd="1" destOrd="0" presId="urn:microsoft.com/office/officeart/2005/8/layout/process4"/>
    <dgm:cxn modelId="{F853B041-43C1-46F9-9C78-6E4DDB5603EA}" type="presParOf" srcId="{6401C74A-A8DD-4EFD-B88D-FAA30884957D}" destId="{223B01E2-EC45-486B-9B30-CEE442A90E14}" srcOrd="2" destOrd="0" presId="urn:microsoft.com/office/officeart/2005/8/layout/process4"/>
    <dgm:cxn modelId="{90108611-024D-4233-9FED-B6271D7013B8}" type="presParOf" srcId="{6401C74A-A8DD-4EFD-B88D-FAA30884957D}" destId="{134472A3-3C26-41ED-8311-5D5B5D9E162C}" srcOrd="3" destOrd="0" presId="urn:microsoft.com/office/officeart/2005/8/layout/process4"/>
    <dgm:cxn modelId="{9B76220E-E432-4774-801E-96C9C6184F8D}" type="presParOf" srcId="{91A77A07-0190-4C2E-81ED-52DBC8BA46D7}" destId="{BCE5A28C-D97E-482D-B02C-587F7FD72656}" srcOrd="1" destOrd="0" presId="urn:microsoft.com/office/officeart/2005/8/layout/process4"/>
    <dgm:cxn modelId="{1A69620A-D7ED-4817-B9F1-FBE17926D279}" type="presParOf" srcId="{91A77A07-0190-4C2E-81ED-52DBC8BA46D7}" destId="{1A1A3352-C42F-47F2-8A2F-A15EF66FB18C}" srcOrd="2" destOrd="0" presId="urn:microsoft.com/office/officeart/2005/8/layout/process4"/>
    <dgm:cxn modelId="{E34C73C1-D255-44F0-8A3F-A61E09EBD2C7}" type="presParOf" srcId="{1A1A3352-C42F-47F2-8A2F-A15EF66FB18C}" destId="{82B29323-FF23-418D-B2CE-F37C2C277E2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FBB2E41-DDC5-4654-958A-5936007D04C5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9B36675D-320C-42D5-8506-6CDC37FB3C61}">
      <dgm:prSet custT="1"/>
      <dgm:spPr/>
      <dgm:t>
        <a:bodyPr/>
        <a:lstStyle/>
        <a:p>
          <a:pPr rtl="0"/>
          <a:r>
            <a:rPr lang="en-US" sz="2000" dirty="0" smtClean="0"/>
            <a:t>Integration of data collection implementation processes promoted: a) standardization; b) efficiency; c) process innovations.</a:t>
          </a:r>
          <a:endParaRPr lang="it-IT" sz="2000" dirty="0"/>
        </a:p>
      </dgm:t>
    </dgm:pt>
    <dgm:pt modelId="{D3810E87-AFA2-4FA3-A653-29543E163E37}" type="parTrans" cxnId="{154BA61C-681F-4960-861C-488018AF5178}">
      <dgm:prSet/>
      <dgm:spPr/>
      <dgm:t>
        <a:bodyPr/>
        <a:lstStyle/>
        <a:p>
          <a:endParaRPr lang="it-IT"/>
        </a:p>
      </dgm:t>
    </dgm:pt>
    <dgm:pt modelId="{156992C7-9CE7-439A-9F63-363E19D107D1}" type="sibTrans" cxnId="{154BA61C-681F-4960-861C-488018AF5178}">
      <dgm:prSet/>
      <dgm:spPr/>
      <dgm:t>
        <a:bodyPr/>
        <a:lstStyle/>
        <a:p>
          <a:endParaRPr lang="it-IT"/>
        </a:p>
      </dgm:t>
    </dgm:pt>
    <dgm:pt modelId="{8283BC70-30B7-42C4-8977-3F4EE5C23EBF}">
      <dgm:prSet custT="1"/>
      <dgm:spPr/>
      <dgm:t>
        <a:bodyPr/>
        <a:lstStyle/>
        <a:p>
          <a:pPr rtl="0"/>
          <a:r>
            <a:rPr lang="en-US" sz="2000" dirty="0" smtClean="0"/>
            <a:t>Organizational set-up of DC implementation Division</a:t>
          </a:r>
          <a:endParaRPr lang="it-IT" sz="2000" dirty="0"/>
        </a:p>
      </dgm:t>
    </dgm:pt>
    <dgm:pt modelId="{A2804B07-7C47-45ED-A730-EA0C3508EFA4}" type="parTrans" cxnId="{552068A9-B042-478A-BB21-FD2384590799}">
      <dgm:prSet/>
      <dgm:spPr/>
      <dgm:t>
        <a:bodyPr/>
        <a:lstStyle/>
        <a:p>
          <a:endParaRPr lang="it-IT"/>
        </a:p>
      </dgm:t>
    </dgm:pt>
    <dgm:pt modelId="{E5A607A5-BC8F-4E7E-8FE0-2C0D61661D55}" type="sibTrans" cxnId="{552068A9-B042-478A-BB21-FD2384590799}">
      <dgm:prSet/>
      <dgm:spPr/>
      <dgm:t>
        <a:bodyPr/>
        <a:lstStyle/>
        <a:p>
          <a:endParaRPr lang="it-IT"/>
        </a:p>
      </dgm:t>
    </dgm:pt>
    <dgm:pt modelId="{CBD5D57F-6494-490E-81AE-F29B3CF92850}">
      <dgm:prSet custT="1"/>
      <dgm:spPr/>
      <dgm:t>
        <a:bodyPr/>
        <a:lstStyle/>
        <a:p>
          <a:pPr rtl="0"/>
          <a:r>
            <a:rPr lang="en-US" sz="1600" b="1" dirty="0" smtClean="0"/>
            <a:t>Goal of specialization concentrating a series of activities typical of survey implementation in a single Division.</a:t>
          </a:r>
          <a:endParaRPr lang="it-IT" sz="1600" b="1" dirty="0"/>
        </a:p>
      </dgm:t>
    </dgm:pt>
    <dgm:pt modelId="{9D7F29BA-BD33-47E1-963F-474DEF9DA130}" type="parTrans" cxnId="{238B72EC-2CD2-4A51-8DB0-B7400C392A02}">
      <dgm:prSet/>
      <dgm:spPr/>
      <dgm:t>
        <a:bodyPr/>
        <a:lstStyle/>
        <a:p>
          <a:endParaRPr lang="it-IT"/>
        </a:p>
      </dgm:t>
    </dgm:pt>
    <dgm:pt modelId="{9B932236-065E-408D-94AA-DF4BFD46564F}" type="sibTrans" cxnId="{238B72EC-2CD2-4A51-8DB0-B7400C392A02}">
      <dgm:prSet/>
      <dgm:spPr/>
      <dgm:t>
        <a:bodyPr/>
        <a:lstStyle/>
        <a:p>
          <a:endParaRPr lang="it-IT"/>
        </a:p>
      </dgm:t>
    </dgm:pt>
    <dgm:pt modelId="{56D49A61-0973-4636-B879-14B4F83F226F}">
      <dgm:prSet custT="1"/>
      <dgm:spPr/>
      <dgm:t>
        <a:bodyPr/>
        <a:lstStyle/>
        <a:p>
          <a:pPr rtl="0"/>
          <a:r>
            <a:rPr lang="en-GB" sz="1600" b="1" dirty="0" smtClean="0"/>
            <a:t>Preparation of survey lists is</a:t>
          </a:r>
          <a:r>
            <a:rPr lang="pl-PL" sz="1600" b="1" dirty="0" smtClean="0"/>
            <a:t> standardized and generalized</a:t>
          </a:r>
          <a:endParaRPr lang="it-IT" sz="1600" b="1" dirty="0"/>
        </a:p>
      </dgm:t>
    </dgm:pt>
    <dgm:pt modelId="{FD795377-01B7-4DB6-87F5-13CDDF23C4AA}" type="parTrans" cxnId="{EA1FD199-17D6-4316-BA5D-CE9C7F4EBD3F}">
      <dgm:prSet/>
      <dgm:spPr/>
      <dgm:t>
        <a:bodyPr/>
        <a:lstStyle/>
        <a:p>
          <a:endParaRPr lang="it-IT"/>
        </a:p>
      </dgm:t>
    </dgm:pt>
    <dgm:pt modelId="{2EDD1728-B7EE-4567-AD99-04EE01BE57D8}" type="sibTrans" cxnId="{EA1FD199-17D6-4316-BA5D-CE9C7F4EBD3F}">
      <dgm:prSet/>
      <dgm:spPr/>
      <dgm:t>
        <a:bodyPr/>
        <a:lstStyle/>
        <a:p>
          <a:endParaRPr lang="it-IT"/>
        </a:p>
      </dgm:t>
    </dgm:pt>
    <dgm:pt modelId="{A30B414D-8D0F-47B0-8E82-B6D1C6F6B73E}">
      <dgm:prSet custT="1"/>
      <dgm:spPr/>
      <dgm:t>
        <a:bodyPr/>
        <a:lstStyle/>
        <a:p>
          <a:pPr rtl="0"/>
          <a:r>
            <a:rPr lang="en-US" sz="2000" dirty="0" smtClean="0"/>
            <a:t>Standardization of contact modalities</a:t>
          </a:r>
          <a:endParaRPr lang="it-IT" sz="2000" dirty="0"/>
        </a:p>
      </dgm:t>
    </dgm:pt>
    <dgm:pt modelId="{CC9EB02D-CA49-4719-9245-4C939E8398BB}" type="parTrans" cxnId="{171F7999-243F-42AC-9469-2ADAB889FE5D}">
      <dgm:prSet/>
      <dgm:spPr/>
      <dgm:t>
        <a:bodyPr/>
        <a:lstStyle/>
        <a:p>
          <a:endParaRPr lang="it-IT"/>
        </a:p>
      </dgm:t>
    </dgm:pt>
    <dgm:pt modelId="{E871C484-694A-47AE-812C-B83F73845995}" type="sibTrans" cxnId="{171F7999-243F-42AC-9469-2ADAB889FE5D}">
      <dgm:prSet/>
      <dgm:spPr/>
      <dgm:t>
        <a:bodyPr/>
        <a:lstStyle/>
        <a:p>
          <a:endParaRPr lang="it-IT"/>
        </a:p>
      </dgm:t>
    </dgm:pt>
    <dgm:pt modelId="{62E7AAC9-5091-4764-A25B-5C9571954E34}">
      <dgm:prSet custT="1"/>
      <dgm:spPr/>
      <dgm:t>
        <a:bodyPr/>
        <a:lstStyle/>
        <a:p>
          <a:pPr rtl="0"/>
          <a:r>
            <a:rPr lang="en-GB" sz="2000" dirty="0" smtClean="0"/>
            <a:t>Harmonized survey lists management </a:t>
          </a:r>
          <a:endParaRPr lang="it-IT" sz="2000" dirty="0"/>
        </a:p>
      </dgm:t>
    </dgm:pt>
    <dgm:pt modelId="{6727BE94-6769-45AB-A0C0-2137F474258B}" type="sibTrans" cxnId="{627E09A2-B50E-4C30-88BC-A56CC459B471}">
      <dgm:prSet/>
      <dgm:spPr/>
      <dgm:t>
        <a:bodyPr/>
        <a:lstStyle/>
        <a:p>
          <a:endParaRPr lang="it-IT"/>
        </a:p>
      </dgm:t>
    </dgm:pt>
    <dgm:pt modelId="{996819D5-3CC1-410C-AB67-F0B2F9B0EABF}" type="parTrans" cxnId="{627E09A2-B50E-4C30-88BC-A56CC459B471}">
      <dgm:prSet/>
      <dgm:spPr/>
      <dgm:t>
        <a:bodyPr/>
        <a:lstStyle/>
        <a:p>
          <a:endParaRPr lang="it-IT"/>
        </a:p>
      </dgm:t>
    </dgm:pt>
    <dgm:pt modelId="{75961D3A-439F-4284-BB09-7F98F489ACAF}">
      <dgm:prSet custT="1"/>
      <dgm:spPr/>
      <dgm:t>
        <a:bodyPr/>
        <a:lstStyle/>
        <a:p>
          <a:pPr rtl="0"/>
          <a:r>
            <a:rPr lang="it-IT" sz="1600" b="1" dirty="0" smtClean="0"/>
            <a:t>S</a:t>
          </a:r>
          <a:r>
            <a:rPr lang="pl-PL" sz="1600" b="1" dirty="0" smtClean="0"/>
            <a:t>ingle centralized access point </a:t>
          </a:r>
          <a:r>
            <a:rPr lang="it-IT" sz="1600" b="1" dirty="0" smtClean="0"/>
            <a:t>for </a:t>
          </a:r>
          <a:r>
            <a:rPr lang="pl-PL" sz="1600" b="1" dirty="0" smtClean="0"/>
            <a:t>data capturing and for the incoming contacts</a:t>
          </a:r>
          <a:r>
            <a:rPr lang="it-IT" sz="1600" b="1" dirty="0" smtClean="0"/>
            <a:t>	</a:t>
          </a:r>
          <a:r>
            <a:rPr lang="pl-PL" sz="1600" b="1" dirty="0" smtClean="0"/>
            <a:t> </a:t>
          </a:r>
          <a:r>
            <a:rPr lang="en-US" sz="1600" b="1" dirty="0" smtClean="0"/>
            <a:t> </a:t>
          </a:r>
          <a:endParaRPr lang="it-IT" sz="1600" b="1" dirty="0"/>
        </a:p>
      </dgm:t>
    </dgm:pt>
    <dgm:pt modelId="{05FA0DE9-2D4E-405B-8652-35B296A06B29}" type="sibTrans" cxnId="{D278F4AF-5F5E-475A-A3DF-219A875F2239}">
      <dgm:prSet/>
      <dgm:spPr/>
      <dgm:t>
        <a:bodyPr/>
        <a:lstStyle/>
        <a:p>
          <a:endParaRPr lang="it-IT"/>
        </a:p>
      </dgm:t>
    </dgm:pt>
    <dgm:pt modelId="{FDF49E7F-C9A8-41B2-BEC2-C8A14B1831C6}" type="parTrans" cxnId="{D278F4AF-5F5E-475A-A3DF-219A875F2239}">
      <dgm:prSet/>
      <dgm:spPr/>
      <dgm:t>
        <a:bodyPr/>
        <a:lstStyle/>
        <a:p>
          <a:endParaRPr lang="it-IT"/>
        </a:p>
      </dgm:t>
    </dgm:pt>
    <dgm:pt modelId="{ED978613-921F-45B7-8CBA-5354D6D4DF4D}" type="pres">
      <dgm:prSet presAssocID="{FFBB2E41-DDC5-4654-958A-5936007D04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C79C9EE4-2069-4DAF-B273-8470ACBF9277}" type="pres">
      <dgm:prSet presAssocID="{9B36675D-320C-42D5-8506-6CDC37FB3C61}" presName="hierRoot1" presStyleCnt="0">
        <dgm:presLayoutVars>
          <dgm:hierBranch val="init"/>
        </dgm:presLayoutVars>
      </dgm:prSet>
      <dgm:spPr/>
    </dgm:pt>
    <dgm:pt modelId="{14E55689-932F-4AA4-AE60-57BF7D2A9AE8}" type="pres">
      <dgm:prSet presAssocID="{9B36675D-320C-42D5-8506-6CDC37FB3C61}" presName="rootComposite1" presStyleCnt="0"/>
      <dgm:spPr/>
    </dgm:pt>
    <dgm:pt modelId="{D8FEDE5C-FE5F-4A8A-AF63-4AD746F3405D}" type="pres">
      <dgm:prSet presAssocID="{9B36675D-320C-42D5-8506-6CDC37FB3C61}" presName="rootText1" presStyleLbl="node0" presStyleIdx="0" presStyleCnt="1" custScaleX="24625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8E4FAEC-786D-410A-8A89-61CAD3B059FB}" type="pres">
      <dgm:prSet presAssocID="{9B36675D-320C-42D5-8506-6CDC37FB3C61}" presName="rootConnector1" presStyleLbl="node1" presStyleIdx="0" presStyleCnt="0"/>
      <dgm:spPr/>
      <dgm:t>
        <a:bodyPr/>
        <a:lstStyle/>
        <a:p>
          <a:endParaRPr lang="it-IT"/>
        </a:p>
      </dgm:t>
    </dgm:pt>
    <dgm:pt modelId="{0CADD19A-7B90-43FB-AE16-0D2373DD492C}" type="pres">
      <dgm:prSet presAssocID="{9B36675D-320C-42D5-8506-6CDC37FB3C61}" presName="hierChild2" presStyleCnt="0"/>
      <dgm:spPr/>
    </dgm:pt>
    <dgm:pt modelId="{54C5A18E-7BBE-41B0-8456-D34C1062BA32}" type="pres">
      <dgm:prSet presAssocID="{A2804B07-7C47-45ED-A730-EA0C3508EFA4}" presName="Name37" presStyleLbl="parChTrans1D2" presStyleIdx="0" presStyleCnt="3"/>
      <dgm:spPr/>
      <dgm:t>
        <a:bodyPr/>
        <a:lstStyle/>
        <a:p>
          <a:endParaRPr lang="it-IT"/>
        </a:p>
      </dgm:t>
    </dgm:pt>
    <dgm:pt modelId="{A6CF92AD-AC29-47AF-8344-264610317C9D}" type="pres">
      <dgm:prSet presAssocID="{8283BC70-30B7-42C4-8977-3F4EE5C23EBF}" presName="hierRoot2" presStyleCnt="0">
        <dgm:presLayoutVars>
          <dgm:hierBranch val="init"/>
        </dgm:presLayoutVars>
      </dgm:prSet>
      <dgm:spPr/>
    </dgm:pt>
    <dgm:pt modelId="{D4CAB876-072D-4F9E-A832-892172A2AFB5}" type="pres">
      <dgm:prSet presAssocID="{8283BC70-30B7-42C4-8977-3F4EE5C23EBF}" presName="rootComposite" presStyleCnt="0"/>
      <dgm:spPr/>
    </dgm:pt>
    <dgm:pt modelId="{517311FD-BA73-4F76-AF98-7FEA8157163B}" type="pres">
      <dgm:prSet presAssocID="{8283BC70-30B7-42C4-8977-3F4EE5C23EBF}" presName="rootText" presStyleLbl="node2" presStyleIdx="0" presStyleCnt="3" custScaleY="12008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DA2FF3C-86A2-4A7B-A555-7C000BB6C3CF}" type="pres">
      <dgm:prSet presAssocID="{8283BC70-30B7-42C4-8977-3F4EE5C23EBF}" presName="rootConnector" presStyleLbl="node2" presStyleIdx="0" presStyleCnt="3"/>
      <dgm:spPr/>
      <dgm:t>
        <a:bodyPr/>
        <a:lstStyle/>
        <a:p>
          <a:endParaRPr lang="it-IT"/>
        </a:p>
      </dgm:t>
    </dgm:pt>
    <dgm:pt modelId="{CBCB3F78-C7BC-45E6-881C-BF633F98AF7C}" type="pres">
      <dgm:prSet presAssocID="{8283BC70-30B7-42C4-8977-3F4EE5C23EBF}" presName="hierChild4" presStyleCnt="0"/>
      <dgm:spPr/>
    </dgm:pt>
    <dgm:pt modelId="{883D93CB-8FAA-406B-8073-E76F12D94E97}" type="pres">
      <dgm:prSet presAssocID="{9D7F29BA-BD33-47E1-963F-474DEF9DA130}" presName="Name37" presStyleLbl="parChTrans1D3" presStyleIdx="0" presStyleCnt="3"/>
      <dgm:spPr/>
      <dgm:t>
        <a:bodyPr/>
        <a:lstStyle/>
        <a:p>
          <a:endParaRPr lang="it-IT"/>
        </a:p>
      </dgm:t>
    </dgm:pt>
    <dgm:pt modelId="{12FF3788-6479-454C-A509-4728BC058C9D}" type="pres">
      <dgm:prSet presAssocID="{CBD5D57F-6494-490E-81AE-F29B3CF92850}" presName="hierRoot2" presStyleCnt="0">
        <dgm:presLayoutVars>
          <dgm:hierBranch val="init"/>
        </dgm:presLayoutVars>
      </dgm:prSet>
      <dgm:spPr/>
    </dgm:pt>
    <dgm:pt modelId="{7C575B0D-960F-46EC-882D-2B28EB08C630}" type="pres">
      <dgm:prSet presAssocID="{CBD5D57F-6494-490E-81AE-F29B3CF92850}" presName="rootComposite" presStyleCnt="0"/>
      <dgm:spPr/>
    </dgm:pt>
    <dgm:pt modelId="{CEEC3DC5-5B0E-4027-A0E9-B120F289E368}" type="pres">
      <dgm:prSet presAssocID="{CBD5D57F-6494-490E-81AE-F29B3CF92850}" presName="rootText" presStyleLbl="node3" presStyleIdx="0" presStyleCnt="3" custScaleY="12637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7281180-8924-4A4E-B170-055C4C1D0BB1}" type="pres">
      <dgm:prSet presAssocID="{CBD5D57F-6494-490E-81AE-F29B3CF92850}" presName="rootConnector" presStyleLbl="node3" presStyleIdx="0" presStyleCnt="3"/>
      <dgm:spPr/>
      <dgm:t>
        <a:bodyPr/>
        <a:lstStyle/>
        <a:p>
          <a:endParaRPr lang="it-IT"/>
        </a:p>
      </dgm:t>
    </dgm:pt>
    <dgm:pt modelId="{04FA90A4-4070-4072-B06C-C2045BAC6178}" type="pres">
      <dgm:prSet presAssocID="{CBD5D57F-6494-490E-81AE-F29B3CF92850}" presName="hierChild4" presStyleCnt="0"/>
      <dgm:spPr/>
    </dgm:pt>
    <dgm:pt modelId="{2EAC028F-3940-486C-9C21-B330603B92F2}" type="pres">
      <dgm:prSet presAssocID="{CBD5D57F-6494-490E-81AE-F29B3CF92850}" presName="hierChild5" presStyleCnt="0"/>
      <dgm:spPr/>
    </dgm:pt>
    <dgm:pt modelId="{73B5E6EB-41FF-4CBC-AC2E-EEF8A565B621}" type="pres">
      <dgm:prSet presAssocID="{8283BC70-30B7-42C4-8977-3F4EE5C23EBF}" presName="hierChild5" presStyleCnt="0"/>
      <dgm:spPr/>
    </dgm:pt>
    <dgm:pt modelId="{E01297B6-3D05-443A-A3A1-1B5F710A052E}" type="pres">
      <dgm:prSet presAssocID="{996819D5-3CC1-410C-AB67-F0B2F9B0EABF}" presName="Name37" presStyleLbl="parChTrans1D2" presStyleIdx="1" presStyleCnt="3"/>
      <dgm:spPr/>
      <dgm:t>
        <a:bodyPr/>
        <a:lstStyle/>
        <a:p>
          <a:endParaRPr lang="it-IT"/>
        </a:p>
      </dgm:t>
    </dgm:pt>
    <dgm:pt modelId="{E8EF725D-AEE1-4A01-BFCB-2188459DCB76}" type="pres">
      <dgm:prSet presAssocID="{62E7AAC9-5091-4764-A25B-5C9571954E34}" presName="hierRoot2" presStyleCnt="0">
        <dgm:presLayoutVars>
          <dgm:hierBranch val="init"/>
        </dgm:presLayoutVars>
      </dgm:prSet>
      <dgm:spPr/>
    </dgm:pt>
    <dgm:pt modelId="{4E4F890B-FD2B-4A24-BA08-59C32DC52153}" type="pres">
      <dgm:prSet presAssocID="{62E7AAC9-5091-4764-A25B-5C9571954E34}" presName="rootComposite" presStyleCnt="0"/>
      <dgm:spPr/>
    </dgm:pt>
    <dgm:pt modelId="{A879784A-4F18-4FF8-BC0C-B7D47C6D92AE}" type="pres">
      <dgm:prSet presAssocID="{62E7AAC9-5091-4764-A25B-5C9571954E34}" presName="rootText" presStyleLbl="node2" presStyleIdx="1" presStyleCnt="3" custScaleY="11256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B2DD964-9E46-4BDF-8D5F-3D8C1C9FEC23}" type="pres">
      <dgm:prSet presAssocID="{62E7AAC9-5091-4764-A25B-5C9571954E34}" presName="rootConnector" presStyleLbl="node2" presStyleIdx="1" presStyleCnt="3"/>
      <dgm:spPr/>
      <dgm:t>
        <a:bodyPr/>
        <a:lstStyle/>
        <a:p>
          <a:endParaRPr lang="it-IT"/>
        </a:p>
      </dgm:t>
    </dgm:pt>
    <dgm:pt modelId="{1DA03C6E-BA00-4CBE-BF8A-2E9D6C5EB05A}" type="pres">
      <dgm:prSet presAssocID="{62E7AAC9-5091-4764-A25B-5C9571954E34}" presName="hierChild4" presStyleCnt="0"/>
      <dgm:spPr/>
    </dgm:pt>
    <dgm:pt modelId="{658D2B5F-DF13-40CD-98ED-CAB8C565B9D2}" type="pres">
      <dgm:prSet presAssocID="{FD795377-01B7-4DB6-87F5-13CDDF23C4AA}" presName="Name37" presStyleLbl="parChTrans1D3" presStyleIdx="1" presStyleCnt="3"/>
      <dgm:spPr/>
      <dgm:t>
        <a:bodyPr/>
        <a:lstStyle/>
        <a:p>
          <a:endParaRPr lang="it-IT"/>
        </a:p>
      </dgm:t>
    </dgm:pt>
    <dgm:pt modelId="{9BD0279B-4CAF-454E-955C-BD6ECFDEC2D5}" type="pres">
      <dgm:prSet presAssocID="{56D49A61-0973-4636-B879-14B4F83F226F}" presName="hierRoot2" presStyleCnt="0">
        <dgm:presLayoutVars>
          <dgm:hierBranch val="init"/>
        </dgm:presLayoutVars>
      </dgm:prSet>
      <dgm:spPr/>
    </dgm:pt>
    <dgm:pt modelId="{E3148517-7DB1-4901-93E0-E9B39AB01026}" type="pres">
      <dgm:prSet presAssocID="{56D49A61-0973-4636-B879-14B4F83F226F}" presName="rootComposite" presStyleCnt="0"/>
      <dgm:spPr/>
    </dgm:pt>
    <dgm:pt modelId="{64CB03DB-20E3-4FD5-A70C-E85E14A11E5E}" type="pres">
      <dgm:prSet presAssocID="{56D49A61-0973-4636-B879-14B4F83F226F}" presName="rootText" presStyleLbl="node3" presStyleIdx="1" presStyleCnt="3" custScaleY="126414" custLinFactNeighborX="-630" custLinFactNeighborY="818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01F83E8-C0EB-4DF6-B9A2-46EED2D8FCA1}" type="pres">
      <dgm:prSet presAssocID="{56D49A61-0973-4636-B879-14B4F83F226F}" presName="rootConnector" presStyleLbl="node3" presStyleIdx="1" presStyleCnt="3"/>
      <dgm:spPr/>
      <dgm:t>
        <a:bodyPr/>
        <a:lstStyle/>
        <a:p>
          <a:endParaRPr lang="it-IT"/>
        </a:p>
      </dgm:t>
    </dgm:pt>
    <dgm:pt modelId="{CC466218-77CA-4C9A-890B-2016BAC5A5F5}" type="pres">
      <dgm:prSet presAssocID="{56D49A61-0973-4636-B879-14B4F83F226F}" presName="hierChild4" presStyleCnt="0"/>
      <dgm:spPr/>
    </dgm:pt>
    <dgm:pt modelId="{A319D860-6A80-4AB5-AD6B-697B9F337EDB}" type="pres">
      <dgm:prSet presAssocID="{56D49A61-0973-4636-B879-14B4F83F226F}" presName="hierChild5" presStyleCnt="0"/>
      <dgm:spPr/>
    </dgm:pt>
    <dgm:pt modelId="{76365D18-854A-4DFF-86F8-DB286610BF2F}" type="pres">
      <dgm:prSet presAssocID="{62E7AAC9-5091-4764-A25B-5C9571954E34}" presName="hierChild5" presStyleCnt="0"/>
      <dgm:spPr/>
    </dgm:pt>
    <dgm:pt modelId="{682EC597-898A-49FD-B62D-46559A44AD11}" type="pres">
      <dgm:prSet presAssocID="{CC9EB02D-CA49-4719-9245-4C939E8398BB}" presName="Name37" presStyleLbl="parChTrans1D2" presStyleIdx="2" presStyleCnt="3"/>
      <dgm:spPr/>
      <dgm:t>
        <a:bodyPr/>
        <a:lstStyle/>
        <a:p>
          <a:endParaRPr lang="it-IT"/>
        </a:p>
      </dgm:t>
    </dgm:pt>
    <dgm:pt modelId="{273DCDF2-3690-4DEA-BA8F-A64A885EBAB9}" type="pres">
      <dgm:prSet presAssocID="{A30B414D-8D0F-47B0-8E82-B6D1C6F6B73E}" presName="hierRoot2" presStyleCnt="0">
        <dgm:presLayoutVars>
          <dgm:hierBranch val="init"/>
        </dgm:presLayoutVars>
      </dgm:prSet>
      <dgm:spPr/>
    </dgm:pt>
    <dgm:pt modelId="{2E5184BF-BBC3-41F8-A195-A1CB2AF401D5}" type="pres">
      <dgm:prSet presAssocID="{A30B414D-8D0F-47B0-8E82-B6D1C6F6B73E}" presName="rootComposite" presStyleCnt="0"/>
      <dgm:spPr/>
    </dgm:pt>
    <dgm:pt modelId="{0550ECD7-573B-4C64-ABF8-B9E271D22FBD}" type="pres">
      <dgm:prSet presAssocID="{A30B414D-8D0F-47B0-8E82-B6D1C6F6B73E}" presName="rootText" presStyleLbl="node2" presStyleIdx="2" presStyleCnt="3" custScaleY="11385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2112531-8826-47B2-8E90-22C93C18BC0C}" type="pres">
      <dgm:prSet presAssocID="{A30B414D-8D0F-47B0-8E82-B6D1C6F6B73E}" presName="rootConnector" presStyleLbl="node2" presStyleIdx="2" presStyleCnt="3"/>
      <dgm:spPr/>
      <dgm:t>
        <a:bodyPr/>
        <a:lstStyle/>
        <a:p>
          <a:endParaRPr lang="it-IT"/>
        </a:p>
      </dgm:t>
    </dgm:pt>
    <dgm:pt modelId="{046F21B8-C45B-4AB6-AA78-F2D0B5803337}" type="pres">
      <dgm:prSet presAssocID="{A30B414D-8D0F-47B0-8E82-B6D1C6F6B73E}" presName="hierChild4" presStyleCnt="0"/>
      <dgm:spPr/>
    </dgm:pt>
    <dgm:pt modelId="{9039E49B-4A6E-437E-97F9-091DDD57D151}" type="pres">
      <dgm:prSet presAssocID="{FDF49E7F-C9A8-41B2-BEC2-C8A14B1831C6}" presName="Name37" presStyleLbl="parChTrans1D3" presStyleIdx="2" presStyleCnt="3"/>
      <dgm:spPr/>
      <dgm:t>
        <a:bodyPr/>
        <a:lstStyle/>
        <a:p>
          <a:endParaRPr lang="it-IT"/>
        </a:p>
      </dgm:t>
    </dgm:pt>
    <dgm:pt modelId="{681D91A3-E4FE-461C-AF74-A07C17BF484A}" type="pres">
      <dgm:prSet presAssocID="{75961D3A-439F-4284-BB09-7F98F489ACAF}" presName="hierRoot2" presStyleCnt="0">
        <dgm:presLayoutVars>
          <dgm:hierBranch val="init"/>
        </dgm:presLayoutVars>
      </dgm:prSet>
      <dgm:spPr/>
    </dgm:pt>
    <dgm:pt modelId="{3FAC0B25-12F6-4C99-A28E-AE66D994B036}" type="pres">
      <dgm:prSet presAssocID="{75961D3A-439F-4284-BB09-7F98F489ACAF}" presName="rootComposite" presStyleCnt="0"/>
      <dgm:spPr/>
    </dgm:pt>
    <dgm:pt modelId="{F5F3FC29-8B91-41CF-8093-8F4898817A2D}" type="pres">
      <dgm:prSet presAssocID="{75961D3A-439F-4284-BB09-7F98F489ACAF}" presName="rootText" presStyleLbl="node3" presStyleIdx="2" presStyleCnt="3" custScaleY="120935" custLinFactNeighborX="-630" custLinFactNeighborY="1385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6EAF723-3604-40C2-97C2-E0208AF96EFC}" type="pres">
      <dgm:prSet presAssocID="{75961D3A-439F-4284-BB09-7F98F489ACAF}" presName="rootConnector" presStyleLbl="node3" presStyleIdx="2" presStyleCnt="3"/>
      <dgm:spPr/>
      <dgm:t>
        <a:bodyPr/>
        <a:lstStyle/>
        <a:p>
          <a:endParaRPr lang="it-IT"/>
        </a:p>
      </dgm:t>
    </dgm:pt>
    <dgm:pt modelId="{8F749836-188F-400E-A11F-7887D0020401}" type="pres">
      <dgm:prSet presAssocID="{75961D3A-439F-4284-BB09-7F98F489ACAF}" presName="hierChild4" presStyleCnt="0"/>
      <dgm:spPr/>
    </dgm:pt>
    <dgm:pt modelId="{E44EC3E4-505A-4BBE-ACF6-45D050EF0767}" type="pres">
      <dgm:prSet presAssocID="{75961D3A-439F-4284-BB09-7F98F489ACAF}" presName="hierChild5" presStyleCnt="0"/>
      <dgm:spPr/>
    </dgm:pt>
    <dgm:pt modelId="{FB26CF77-6B02-4325-AB4C-BA8E6E3940D2}" type="pres">
      <dgm:prSet presAssocID="{A30B414D-8D0F-47B0-8E82-B6D1C6F6B73E}" presName="hierChild5" presStyleCnt="0"/>
      <dgm:spPr/>
    </dgm:pt>
    <dgm:pt modelId="{40A9CA06-2AE0-4E6C-89EE-A99EDA8654B3}" type="pres">
      <dgm:prSet presAssocID="{9B36675D-320C-42D5-8506-6CDC37FB3C61}" presName="hierChild3" presStyleCnt="0"/>
      <dgm:spPr/>
    </dgm:pt>
  </dgm:ptLst>
  <dgm:cxnLst>
    <dgm:cxn modelId="{595D493C-705B-480C-A978-F0D65E10C5AD}" type="presOf" srcId="{A30B414D-8D0F-47B0-8E82-B6D1C6F6B73E}" destId="{F2112531-8826-47B2-8E90-22C93C18BC0C}" srcOrd="1" destOrd="0" presId="urn:microsoft.com/office/officeart/2005/8/layout/orgChart1"/>
    <dgm:cxn modelId="{19D6A427-EAC4-489E-B7EB-CCB564BA4004}" type="presOf" srcId="{9B36675D-320C-42D5-8506-6CDC37FB3C61}" destId="{D8FEDE5C-FE5F-4A8A-AF63-4AD746F3405D}" srcOrd="0" destOrd="0" presId="urn:microsoft.com/office/officeart/2005/8/layout/orgChart1"/>
    <dgm:cxn modelId="{6B387635-F1C8-4869-8E68-A0CCE531AD10}" type="presOf" srcId="{FD795377-01B7-4DB6-87F5-13CDDF23C4AA}" destId="{658D2B5F-DF13-40CD-98ED-CAB8C565B9D2}" srcOrd="0" destOrd="0" presId="urn:microsoft.com/office/officeart/2005/8/layout/orgChart1"/>
    <dgm:cxn modelId="{D278F4AF-5F5E-475A-A3DF-219A875F2239}" srcId="{A30B414D-8D0F-47B0-8E82-B6D1C6F6B73E}" destId="{75961D3A-439F-4284-BB09-7F98F489ACAF}" srcOrd="0" destOrd="0" parTransId="{FDF49E7F-C9A8-41B2-BEC2-C8A14B1831C6}" sibTransId="{05FA0DE9-2D4E-405B-8652-35B296A06B29}"/>
    <dgm:cxn modelId="{8D5F0497-0C6A-4B45-B06A-33F2603C452C}" type="presOf" srcId="{9D7F29BA-BD33-47E1-963F-474DEF9DA130}" destId="{883D93CB-8FAA-406B-8073-E76F12D94E97}" srcOrd="0" destOrd="0" presId="urn:microsoft.com/office/officeart/2005/8/layout/orgChart1"/>
    <dgm:cxn modelId="{1E492703-3EAF-42CC-86CA-05786DF594F0}" type="presOf" srcId="{56D49A61-0973-4636-B879-14B4F83F226F}" destId="{E01F83E8-C0EB-4DF6-B9A2-46EED2D8FCA1}" srcOrd="1" destOrd="0" presId="urn:microsoft.com/office/officeart/2005/8/layout/orgChart1"/>
    <dgm:cxn modelId="{4A0D0E62-5AE0-41CA-855D-FC1A43165358}" type="presOf" srcId="{75961D3A-439F-4284-BB09-7F98F489ACAF}" destId="{06EAF723-3604-40C2-97C2-E0208AF96EFC}" srcOrd="1" destOrd="0" presId="urn:microsoft.com/office/officeart/2005/8/layout/orgChart1"/>
    <dgm:cxn modelId="{AA3195E6-DEF6-45B5-8F30-740310FC1577}" type="presOf" srcId="{56D49A61-0973-4636-B879-14B4F83F226F}" destId="{64CB03DB-20E3-4FD5-A70C-E85E14A11E5E}" srcOrd="0" destOrd="0" presId="urn:microsoft.com/office/officeart/2005/8/layout/orgChart1"/>
    <dgm:cxn modelId="{5CC8C6AC-4A5C-481F-89B7-86DA5A3BCD79}" type="presOf" srcId="{A2804B07-7C47-45ED-A730-EA0C3508EFA4}" destId="{54C5A18E-7BBE-41B0-8456-D34C1062BA32}" srcOrd="0" destOrd="0" presId="urn:microsoft.com/office/officeart/2005/8/layout/orgChart1"/>
    <dgm:cxn modelId="{171F7999-243F-42AC-9469-2ADAB889FE5D}" srcId="{9B36675D-320C-42D5-8506-6CDC37FB3C61}" destId="{A30B414D-8D0F-47B0-8E82-B6D1C6F6B73E}" srcOrd="2" destOrd="0" parTransId="{CC9EB02D-CA49-4719-9245-4C939E8398BB}" sibTransId="{E871C484-694A-47AE-812C-B83F73845995}"/>
    <dgm:cxn modelId="{F51B6BAC-0284-46FF-8DF5-5E5B5D8E48F0}" type="presOf" srcId="{62E7AAC9-5091-4764-A25B-5C9571954E34}" destId="{A879784A-4F18-4FF8-BC0C-B7D47C6D92AE}" srcOrd="0" destOrd="0" presId="urn:microsoft.com/office/officeart/2005/8/layout/orgChart1"/>
    <dgm:cxn modelId="{154BA61C-681F-4960-861C-488018AF5178}" srcId="{FFBB2E41-DDC5-4654-958A-5936007D04C5}" destId="{9B36675D-320C-42D5-8506-6CDC37FB3C61}" srcOrd="0" destOrd="0" parTransId="{D3810E87-AFA2-4FA3-A653-29543E163E37}" sibTransId="{156992C7-9CE7-439A-9F63-363E19D107D1}"/>
    <dgm:cxn modelId="{9CD46622-9BFF-434B-8624-ADA62B880753}" type="presOf" srcId="{8283BC70-30B7-42C4-8977-3F4EE5C23EBF}" destId="{517311FD-BA73-4F76-AF98-7FEA8157163B}" srcOrd="0" destOrd="0" presId="urn:microsoft.com/office/officeart/2005/8/layout/orgChart1"/>
    <dgm:cxn modelId="{627E09A2-B50E-4C30-88BC-A56CC459B471}" srcId="{9B36675D-320C-42D5-8506-6CDC37FB3C61}" destId="{62E7AAC9-5091-4764-A25B-5C9571954E34}" srcOrd="1" destOrd="0" parTransId="{996819D5-3CC1-410C-AB67-F0B2F9B0EABF}" sibTransId="{6727BE94-6769-45AB-A0C0-2137F474258B}"/>
    <dgm:cxn modelId="{E4632515-B687-49F4-BADD-20F9061ACC1E}" type="presOf" srcId="{CBD5D57F-6494-490E-81AE-F29B3CF92850}" destId="{CEEC3DC5-5B0E-4027-A0E9-B120F289E368}" srcOrd="0" destOrd="0" presId="urn:microsoft.com/office/officeart/2005/8/layout/orgChart1"/>
    <dgm:cxn modelId="{290D69ED-0280-4A26-A368-4DEA51242410}" type="presOf" srcId="{62E7AAC9-5091-4764-A25B-5C9571954E34}" destId="{4B2DD964-9E46-4BDF-8D5F-3D8C1C9FEC23}" srcOrd="1" destOrd="0" presId="urn:microsoft.com/office/officeart/2005/8/layout/orgChart1"/>
    <dgm:cxn modelId="{B2CA0956-1D12-450E-A7EF-899CC97A4267}" type="presOf" srcId="{75961D3A-439F-4284-BB09-7F98F489ACAF}" destId="{F5F3FC29-8B91-41CF-8093-8F4898817A2D}" srcOrd="0" destOrd="0" presId="urn:microsoft.com/office/officeart/2005/8/layout/orgChart1"/>
    <dgm:cxn modelId="{76AF2546-A487-44E5-A433-2F5447EA5BA2}" type="presOf" srcId="{CBD5D57F-6494-490E-81AE-F29B3CF92850}" destId="{17281180-8924-4A4E-B170-055C4C1D0BB1}" srcOrd="1" destOrd="0" presId="urn:microsoft.com/office/officeart/2005/8/layout/orgChart1"/>
    <dgm:cxn modelId="{EA1FD199-17D6-4316-BA5D-CE9C7F4EBD3F}" srcId="{62E7AAC9-5091-4764-A25B-5C9571954E34}" destId="{56D49A61-0973-4636-B879-14B4F83F226F}" srcOrd="0" destOrd="0" parTransId="{FD795377-01B7-4DB6-87F5-13CDDF23C4AA}" sibTransId="{2EDD1728-B7EE-4567-AD99-04EE01BE57D8}"/>
    <dgm:cxn modelId="{6E67165E-E0F7-4EE5-B288-86C04B610F26}" type="presOf" srcId="{9B36675D-320C-42D5-8506-6CDC37FB3C61}" destId="{C8E4FAEC-786D-410A-8A89-61CAD3B059FB}" srcOrd="1" destOrd="0" presId="urn:microsoft.com/office/officeart/2005/8/layout/orgChart1"/>
    <dgm:cxn modelId="{8C18F4C2-C413-476D-AD26-D8CB012B31C5}" type="presOf" srcId="{FFBB2E41-DDC5-4654-958A-5936007D04C5}" destId="{ED978613-921F-45B7-8CBA-5354D6D4DF4D}" srcOrd="0" destOrd="0" presId="urn:microsoft.com/office/officeart/2005/8/layout/orgChart1"/>
    <dgm:cxn modelId="{E1F11E30-16F6-4045-950B-E745E39DEA4F}" type="presOf" srcId="{8283BC70-30B7-42C4-8977-3F4EE5C23EBF}" destId="{5DA2FF3C-86A2-4A7B-A555-7C000BB6C3CF}" srcOrd="1" destOrd="0" presId="urn:microsoft.com/office/officeart/2005/8/layout/orgChart1"/>
    <dgm:cxn modelId="{9D940B73-4EA7-4996-8670-B31068BDFD04}" type="presOf" srcId="{FDF49E7F-C9A8-41B2-BEC2-C8A14B1831C6}" destId="{9039E49B-4A6E-437E-97F9-091DDD57D151}" srcOrd="0" destOrd="0" presId="urn:microsoft.com/office/officeart/2005/8/layout/orgChart1"/>
    <dgm:cxn modelId="{238B72EC-2CD2-4A51-8DB0-B7400C392A02}" srcId="{8283BC70-30B7-42C4-8977-3F4EE5C23EBF}" destId="{CBD5D57F-6494-490E-81AE-F29B3CF92850}" srcOrd="0" destOrd="0" parTransId="{9D7F29BA-BD33-47E1-963F-474DEF9DA130}" sibTransId="{9B932236-065E-408D-94AA-DF4BFD46564F}"/>
    <dgm:cxn modelId="{552068A9-B042-478A-BB21-FD2384590799}" srcId="{9B36675D-320C-42D5-8506-6CDC37FB3C61}" destId="{8283BC70-30B7-42C4-8977-3F4EE5C23EBF}" srcOrd="0" destOrd="0" parTransId="{A2804B07-7C47-45ED-A730-EA0C3508EFA4}" sibTransId="{E5A607A5-BC8F-4E7E-8FE0-2C0D61661D55}"/>
    <dgm:cxn modelId="{F19D605B-3FF9-43C1-B4A9-BE22B6473573}" type="presOf" srcId="{996819D5-3CC1-410C-AB67-F0B2F9B0EABF}" destId="{E01297B6-3D05-443A-A3A1-1B5F710A052E}" srcOrd="0" destOrd="0" presId="urn:microsoft.com/office/officeart/2005/8/layout/orgChart1"/>
    <dgm:cxn modelId="{84BC88D1-F2D2-4ABE-A432-44DC8A5ED9D1}" type="presOf" srcId="{CC9EB02D-CA49-4719-9245-4C939E8398BB}" destId="{682EC597-898A-49FD-B62D-46559A44AD11}" srcOrd="0" destOrd="0" presId="urn:microsoft.com/office/officeart/2005/8/layout/orgChart1"/>
    <dgm:cxn modelId="{4A61B6D3-9477-4AEA-AC2C-9178F8C08693}" type="presOf" srcId="{A30B414D-8D0F-47B0-8E82-B6D1C6F6B73E}" destId="{0550ECD7-573B-4C64-ABF8-B9E271D22FBD}" srcOrd="0" destOrd="0" presId="urn:microsoft.com/office/officeart/2005/8/layout/orgChart1"/>
    <dgm:cxn modelId="{3F30331D-4096-44CE-B2A4-D956A70BC1C0}" type="presParOf" srcId="{ED978613-921F-45B7-8CBA-5354D6D4DF4D}" destId="{C79C9EE4-2069-4DAF-B273-8470ACBF9277}" srcOrd="0" destOrd="0" presId="urn:microsoft.com/office/officeart/2005/8/layout/orgChart1"/>
    <dgm:cxn modelId="{A92E21CE-1E1A-4DDB-B8F5-1049EBB25814}" type="presParOf" srcId="{C79C9EE4-2069-4DAF-B273-8470ACBF9277}" destId="{14E55689-932F-4AA4-AE60-57BF7D2A9AE8}" srcOrd="0" destOrd="0" presId="urn:microsoft.com/office/officeart/2005/8/layout/orgChart1"/>
    <dgm:cxn modelId="{84D5B264-BD35-451D-A90F-2E90BACC60D5}" type="presParOf" srcId="{14E55689-932F-4AA4-AE60-57BF7D2A9AE8}" destId="{D8FEDE5C-FE5F-4A8A-AF63-4AD746F3405D}" srcOrd="0" destOrd="0" presId="urn:microsoft.com/office/officeart/2005/8/layout/orgChart1"/>
    <dgm:cxn modelId="{EC86E197-43D2-4030-8E57-0849429260B8}" type="presParOf" srcId="{14E55689-932F-4AA4-AE60-57BF7D2A9AE8}" destId="{C8E4FAEC-786D-410A-8A89-61CAD3B059FB}" srcOrd="1" destOrd="0" presId="urn:microsoft.com/office/officeart/2005/8/layout/orgChart1"/>
    <dgm:cxn modelId="{ABF18C58-2DB2-4E32-9359-3276788E8B58}" type="presParOf" srcId="{C79C9EE4-2069-4DAF-B273-8470ACBF9277}" destId="{0CADD19A-7B90-43FB-AE16-0D2373DD492C}" srcOrd="1" destOrd="0" presId="urn:microsoft.com/office/officeart/2005/8/layout/orgChart1"/>
    <dgm:cxn modelId="{90A0690B-12F4-494F-B64C-5D96339B2E02}" type="presParOf" srcId="{0CADD19A-7B90-43FB-AE16-0D2373DD492C}" destId="{54C5A18E-7BBE-41B0-8456-D34C1062BA32}" srcOrd="0" destOrd="0" presId="urn:microsoft.com/office/officeart/2005/8/layout/orgChart1"/>
    <dgm:cxn modelId="{DC3176F0-29DF-4253-B8FB-3490533A103E}" type="presParOf" srcId="{0CADD19A-7B90-43FB-AE16-0D2373DD492C}" destId="{A6CF92AD-AC29-47AF-8344-264610317C9D}" srcOrd="1" destOrd="0" presId="urn:microsoft.com/office/officeart/2005/8/layout/orgChart1"/>
    <dgm:cxn modelId="{D3BB88B7-F587-44FB-B304-11821CBF2FEC}" type="presParOf" srcId="{A6CF92AD-AC29-47AF-8344-264610317C9D}" destId="{D4CAB876-072D-4F9E-A832-892172A2AFB5}" srcOrd="0" destOrd="0" presId="urn:microsoft.com/office/officeart/2005/8/layout/orgChart1"/>
    <dgm:cxn modelId="{E3692EF7-9445-442F-A597-621ABD3C2AD8}" type="presParOf" srcId="{D4CAB876-072D-4F9E-A832-892172A2AFB5}" destId="{517311FD-BA73-4F76-AF98-7FEA8157163B}" srcOrd="0" destOrd="0" presId="urn:microsoft.com/office/officeart/2005/8/layout/orgChart1"/>
    <dgm:cxn modelId="{49EC31E2-93DD-45B3-BFED-BE10DADDCD2E}" type="presParOf" srcId="{D4CAB876-072D-4F9E-A832-892172A2AFB5}" destId="{5DA2FF3C-86A2-4A7B-A555-7C000BB6C3CF}" srcOrd="1" destOrd="0" presId="urn:microsoft.com/office/officeart/2005/8/layout/orgChart1"/>
    <dgm:cxn modelId="{1F67FE6F-521F-4C14-A56C-7C7EAC22AE8A}" type="presParOf" srcId="{A6CF92AD-AC29-47AF-8344-264610317C9D}" destId="{CBCB3F78-C7BC-45E6-881C-BF633F98AF7C}" srcOrd="1" destOrd="0" presId="urn:microsoft.com/office/officeart/2005/8/layout/orgChart1"/>
    <dgm:cxn modelId="{81941511-8AF0-4DBD-B040-ABD40C5A15D0}" type="presParOf" srcId="{CBCB3F78-C7BC-45E6-881C-BF633F98AF7C}" destId="{883D93CB-8FAA-406B-8073-E76F12D94E97}" srcOrd="0" destOrd="0" presId="urn:microsoft.com/office/officeart/2005/8/layout/orgChart1"/>
    <dgm:cxn modelId="{EAF311A5-174E-4DB6-BBE5-A298FCCC7C92}" type="presParOf" srcId="{CBCB3F78-C7BC-45E6-881C-BF633F98AF7C}" destId="{12FF3788-6479-454C-A509-4728BC058C9D}" srcOrd="1" destOrd="0" presId="urn:microsoft.com/office/officeart/2005/8/layout/orgChart1"/>
    <dgm:cxn modelId="{61D68DA2-B4EF-44AD-96AB-4878FEAC962C}" type="presParOf" srcId="{12FF3788-6479-454C-A509-4728BC058C9D}" destId="{7C575B0D-960F-46EC-882D-2B28EB08C630}" srcOrd="0" destOrd="0" presId="urn:microsoft.com/office/officeart/2005/8/layout/orgChart1"/>
    <dgm:cxn modelId="{10C73143-487A-4490-A4DD-DD5889B575F7}" type="presParOf" srcId="{7C575B0D-960F-46EC-882D-2B28EB08C630}" destId="{CEEC3DC5-5B0E-4027-A0E9-B120F289E368}" srcOrd="0" destOrd="0" presId="urn:microsoft.com/office/officeart/2005/8/layout/orgChart1"/>
    <dgm:cxn modelId="{9D36D9D9-4973-4C99-850F-526267965952}" type="presParOf" srcId="{7C575B0D-960F-46EC-882D-2B28EB08C630}" destId="{17281180-8924-4A4E-B170-055C4C1D0BB1}" srcOrd="1" destOrd="0" presId="urn:microsoft.com/office/officeart/2005/8/layout/orgChart1"/>
    <dgm:cxn modelId="{2518391C-9621-46A2-8FAC-840798DB8FCF}" type="presParOf" srcId="{12FF3788-6479-454C-A509-4728BC058C9D}" destId="{04FA90A4-4070-4072-B06C-C2045BAC6178}" srcOrd="1" destOrd="0" presId="urn:microsoft.com/office/officeart/2005/8/layout/orgChart1"/>
    <dgm:cxn modelId="{8D03AED6-E542-4C4C-8C33-2356199FBC27}" type="presParOf" srcId="{12FF3788-6479-454C-A509-4728BC058C9D}" destId="{2EAC028F-3940-486C-9C21-B330603B92F2}" srcOrd="2" destOrd="0" presId="urn:microsoft.com/office/officeart/2005/8/layout/orgChart1"/>
    <dgm:cxn modelId="{4AD6E0FF-70FD-4897-B8C6-3CF48CCEB09C}" type="presParOf" srcId="{A6CF92AD-AC29-47AF-8344-264610317C9D}" destId="{73B5E6EB-41FF-4CBC-AC2E-EEF8A565B621}" srcOrd="2" destOrd="0" presId="urn:microsoft.com/office/officeart/2005/8/layout/orgChart1"/>
    <dgm:cxn modelId="{8C7C7AB9-DCD1-4666-B1DB-F7BAA8F4E1E7}" type="presParOf" srcId="{0CADD19A-7B90-43FB-AE16-0D2373DD492C}" destId="{E01297B6-3D05-443A-A3A1-1B5F710A052E}" srcOrd="2" destOrd="0" presId="urn:microsoft.com/office/officeart/2005/8/layout/orgChart1"/>
    <dgm:cxn modelId="{A514E962-4399-40F2-85B9-C0F52B847366}" type="presParOf" srcId="{0CADD19A-7B90-43FB-AE16-0D2373DD492C}" destId="{E8EF725D-AEE1-4A01-BFCB-2188459DCB76}" srcOrd="3" destOrd="0" presId="urn:microsoft.com/office/officeart/2005/8/layout/orgChart1"/>
    <dgm:cxn modelId="{82FFE7DB-16E3-43D5-9DAD-ABA15B920DEA}" type="presParOf" srcId="{E8EF725D-AEE1-4A01-BFCB-2188459DCB76}" destId="{4E4F890B-FD2B-4A24-BA08-59C32DC52153}" srcOrd="0" destOrd="0" presId="urn:microsoft.com/office/officeart/2005/8/layout/orgChart1"/>
    <dgm:cxn modelId="{BDC3EEE2-3F58-408A-B3CD-85A4F07BF507}" type="presParOf" srcId="{4E4F890B-FD2B-4A24-BA08-59C32DC52153}" destId="{A879784A-4F18-4FF8-BC0C-B7D47C6D92AE}" srcOrd="0" destOrd="0" presId="urn:microsoft.com/office/officeart/2005/8/layout/orgChart1"/>
    <dgm:cxn modelId="{4EAF1B8B-2122-4995-86AA-74B94C784D89}" type="presParOf" srcId="{4E4F890B-FD2B-4A24-BA08-59C32DC52153}" destId="{4B2DD964-9E46-4BDF-8D5F-3D8C1C9FEC23}" srcOrd="1" destOrd="0" presId="urn:microsoft.com/office/officeart/2005/8/layout/orgChart1"/>
    <dgm:cxn modelId="{102776D2-F926-4618-83A2-42D73B76CA5E}" type="presParOf" srcId="{E8EF725D-AEE1-4A01-BFCB-2188459DCB76}" destId="{1DA03C6E-BA00-4CBE-BF8A-2E9D6C5EB05A}" srcOrd="1" destOrd="0" presId="urn:microsoft.com/office/officeart/2005/8/layout/orgChart1"/>
    <dgm:cxn modelId="{6DFB57C1-FA70-4BDE-8261-CDC760C2ECFB}" type="presParOf" srcId="{1DA03C6E-BA00-4CBE-BF8A-2E9D6C5EB05A}" destId="{658D2B5F-DF13-40CD-98ED-CAB8C565B9D2}" srcOrd="0" destOrd="0" presId="urn:microsoft.com/office/officeart/2005/8/layout/orgChart1"/>
    <dgm:cxn modelId="{BA3C14D7-D830-4A81-B1D3-BD29F4D462B1}" type="presParOf" srcId="{1DA03C6E-BA00-4CBE-BF8A-2E9D6C5EB05A}" destId="{9BD0279B-4CAF-454E-955C-BD6ECFDEC2D5}" srcOrd="1" destOrd="0" presId="urn:microsoft.com/office/officeart/2005/8/layout/orgChart1"/>
    <dgm:cxn modelId="{47E17A59-B6EF-4654-9B7E-454CB44F6A8F}" type="presParOf" srcId="{9BD0279B-4CAF-454E-955C-BD6ECFDEC2D5}" destId="{E3148517-7DB1-4901-93E0-E9B39AB01026}" srcOrd="0" destOrd="0" presId="urn:microsoft.com/office/officeart/2005/8/layout/orgChart1"/>
    <dgm:cxn modelId="{73E26679-1261-451E-A154-11239D1FFADC}" type="presParOf" srcId="{E3148517-7DB1-4901-93E0-E9B39AB01026}" destId="{64CB03DB-20E3-4FD5-A70C-E85E14A11E5E}" srcOrd="0" destOrd="0" presId="urn:microsoft.com/office/officeart/2005/8/layout/orgChart1"/>
    <dgm:cxn modelId="{0EB98E6F-D49C-4456-BBF6-4CD44EFDCC71}" type="presParOf" srcId="{E3148517-7DB1-4901-93E0-E9B39AB01026}" destId="{E01F83E8-C0EB-4DF6-B9A2-46EED2D8FCA1}" srcOrd="1" destOrd="0" presId="urn:microsoft.com/office/officeart/2005/8/layout/orgChart1"/>
    <dgm:cxn modelId="{298739F1-29D7-4F2B-8204-CF987BA18DE4}" type="presParOf" srcId="{9BD0279B-4CAF-454E-955C-BD6ECFDEC2D5}" destId="{CC466218-77CA-4C9A-890B-2016BAC5A5F5}" srcOrd="1" destOrd="0" presId="urn:microsoft.com/office/officeart/2005/8/layout/orgChart1"/>
    <dgm:cxn modelId="{D7375B96-F5DF-414A-AC59-24A9D57F9A42}" type="presParOf" srcId="{9BD0279B-4CAF-454E-955C-BD6ECFDEC2D5}" destId="{A319D860-6A80-4AB5-AD6B-697B9F337EDB}" srcOrd="2" destOrd="0" presId="urn:microsoft.com/office/officeart/2005/8/layout/orgChart1"/>
    <dgm:cxn modelId="{52DE0D7D-230B-4070-8140-7A75938198A9}" type="presParOf" srcId="{E8EF725D-AEE1-4A01-BFCB-2188459DCB76}" destId="{76365D18-854A-4DFF-86F8-DB286610BF2F}" srcOrd="2" destOrd="0" presId="urn:microsoft.com/office/officeart/2005/8/layout/orgChart1"/>
    <dgm:cxn modelId="{583EF8E9-15EB-4C09-9386-FEFA375A0025}" type="presParOf" srcId="{0CADD19A-7B90-43FB-AE16-0D2373DD492C}" destId="{682EC597-898A-49FD-B62D-46559A44AD11}" srcOrd="4" destOrd="0" presId="urn:microsoft.com/office/officeart/2005/8/layout/orgChart1"/>
    <dgm:cxn modelId="{A2920E64-352B-4CFA-8C46-E72AB8E1B20B}" type="presParOf" srcId="{0CADD19A-7B90-43FB-AE16-0D2373DD492C}" destId="{273DCDF2-3690-4DEA-BA8F-A64A885EBAB9}" srcOrd="5" destOrd="0" presId="urn:microsoft.com/office/officeart/2005/8/layout/orgChart1"/>
    <dgm:cxn modelId="{A25C755D-CA07-4672-AE4B-EBFD34496615}" type="presParOf" srcId="{273DCDF2-3690-4DEA-BA8F-A64A885EBAB9}" destId="{2E5184BF-BBC3-41F8-A195-A1CB2AF401D5}" srcOrd="0" destOrd="0" presId="urn:microsoft.com/office/officeart/2005/8/layout/orgChart1"/>
    <dgm:cxn modelId="{5EDC2A9A-9C3D-448C-AF1E-61D7AFF1B156}" type="presParOf" srcId="{2E5184BF-BBC3-41F8-A195-A1CB2AF401D5}" destId="{0550ECD7-573B-4C64-ABF8-B9E271D22FBD}" srcOrd="0" destOrd="0" presId="urn:microsoft.com/office/officeart/2005/8/layout/orgChart1"/>
    <dgm:cxn modelId="{2671F183-3179-4087-BF9C-8297A4C2424A}" type="presParOf" srcId="{2E5184BF-BBC3-41F8-A195-A1CB2AF401D5}" destId="{F2112531-8826-47B2-8E90-22C93C18BC0C}" srcOrd="1" destOrd="0" presId="urn:microsoft.com/office/officeart/2005/8/layout/orgChart1"/>
    <dgm:cxn modelId="{10995131-D096-41D4-9B27-96D35F131724}" type="presParOf" srcId="{273DCDF2-3690-4DEA-BA8F-A64A885EBAB9}" destId="{046F21B8-C45B-4AB6-AA78-F2D0B5803337}" srcOrd="1" destOrd="0" presId="urn:microsoft.com/office/officeart/2005/8/layout/orgChart1"/>
    <dgm:cxn modelId="{BF72EF67-05DB-41FD-99B6-65645F285F23}" type="presParOf" srcId="{046F21B8-C45B-4AB6-AA78-F2D0B5803337}" destId="{9039E49B-4A6E-437E-97F9-091DDD57D151}" srcOrd="0" destOrd="0" presId="urn:microsoft.com/office/officeart/2005/8/layout/orgChart1"/>
    <dgm:cxn modelId="{72904F5F-DE07-4DB0-9EBA-76D59F991BE1}" type="presParOf" srcId="{046F21B8-C45B-4AB6-AA78-F2D0B5803337}" destId="{681D91A3-E4FE-461C-AF74-A07C17BF484A}" srcOrd="1" destOrd="0" presId="urn:microsoft.com/office/officeart/2005/8/layout/orgChart1"/>
    <dgm:cxn modelId="{B593B6B0-9378-4CCD-8F8A-086581929FF5}" type="presParOf" srcId="{681D91A3-E4FE-461C-AF74-A07C17BF484A}" destId="{3FAC0B25-12F6-4C99-A28E-AE66D994B036}" srcOrd="0" destOrd="0" presId="urn:microsoft.com/office/officeart/2005/8/layout/orgChart1"/>
    <dgm:cxn modelId="{BB62EF81-1123-4D25-881E-0C14027485B0}" type="presParOf" srcId="{3FAC0B25-12F6-4C99-A28E-AE66D994B036}" destId="{F5F3FC29-8B91-41CF-8093-8F4898817A2D}" srcOrd="0" destOrd="0" presId="urn:microsoft.com/office/officeart/2005/8/layout/orgChart1"/>
    <dgm:cxn modelId="{051BBD23-8516-41B4-873D-ECB68332B950}" type="presParOf" srcId="{3FAC0B25-12F6-4C99-A28E-AE66D994B036}" destId="{06EAF723-3604-40C2-97C2-E0208AF96EFC}" srcOrd="1" destOrd="0" presId="urn:microsoft.com/office/officeart/2005/8/layout/orgChart1"/>
    <dgm:cxn modelId="{B6F3B0B6-FEB6-4C81-BC75-632E2C5683BF}" type="presParOf" srcId="{681D91A3-E4FE-461C-AF74-A07C17BF484A}" destId="{8F749836-188F-400E-A11F-7887D0020401}" srcOrd="1" destOrd="0" presId="urn:microsoft.com/office/officeart/2005/8/layout/orgChart1"/>
    <dgm:cxn modelId="{6C02220A-6872-40DC-8FFD-DD5941E58560}" type="presParOf" srcId="{681D91A3-E4FE-461C-AF74-A07C17BF484A}" destId="{E44EC3E4-505A-4BBE-ACF6-45D050EF0767}" srcOrd="2" destOrd="0" presId="urn:microsoft.com/office/officeart/2005/8/layout/orgChart1"/>
    <dgm:cxn modelId="{57BFC58A-58BD-4492-8294-180DBDF7942E}" type="presParOf" srcId="{273DCDF2-3690-4DEA-BA8F-A64A885EBAB9}" destId="{FB26CF77-6B02-4325-AB4C-BA8E6E3940D2}" srcOrd="2" destOrd="0" presId="urn:microsoft.com/office/officeart/2005/8/layout/orgChart1"/>
    <dgm:cxn modelId="{C4B638A1-342C-436B-BD11-BCC5ED5070A0}" type="presParOf" srcId="{C79C9EE4-2069-4DAF-B273-8470ACBF9277}" destId="{40A9CA06-2AE0-4E6C-89EE-A99EDA8654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C086B71-CB09-4474-B69F-58C6088941F1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E91921F4-4DC1-4A28-95E5-962204CC25A6}">
      <dgm:prSet/>
      <dgm:spPr/>
      <dgm:t>
        <a:bodyPr/>
        <a:lstStyle/>
        <a:p>
          <a:pPr rtl="0"/>
          <a:r>
            <a:rPr lang="en-US" dirty="0" smtClean="0"/>
            <a:t>Introduction of a strict </a:t>
          </a:r>
          <a:r>
            <a:rPr lang="en-US" dirty="0" err="1" smtClean="0"/>
            <a:t>schedulation</a:t>
          </a:r>
          <a:r>
            <a:rPr lang="en-US" dirty="0" smtClean="0"/>
            <a:t> for sending formal end informal communications</a:t>
          </a:r>
          <a:endParaRPr lang="it-IT" dirty="0"/>
        </a:p>
      </dgm:t>
    </dgm:pt>
    <dgm:pt modelId="{C5E7D985-4BEE-41F2-957E-FAE4B2455F3E}" type="parTrans" cxnId="{74946956-1A2D-4A53-9CE5-48DCDFC10792}">
      <dgm:prSet/>
      <dgm:spPr/>
      <dgm:t>
        <a:bodyPr/>
        <a:lstStyle/>
        <a:p>
          <a:endParaRPr lang="it-IT"/>
        </a:p>
      </dgm:t>
    </dgm:pt>
    <dgm:pt modelId="{DDCF08F7-BD6B-45C9-9931-D7F44AAADF85}" type="sibTrans" cxnId="{74946956-1A2D-4A53-9CE5-48DCDFC10792}">
      <dgm:prSet/>
      <dgm:spPr/>
      <dgm:t>
        <a:bodyPr/>
        <a:lstStyle/>
        <a:p>
          <a:endParaRPr lang="it-IT"/>
        </a:p>
      </dgm:t>
    </dgm:pt>
    <dgm:pt modelId="{3C1BD3EF-C73F-4032-8536-8CCEE32E3C9B}">
      <dgm:prSet/>
      <dgm:spPr/>
      <dgm:t>
        <a:bodyPr/>
        <a:lstStyle/>
        <a:p>
          <a:pPr rtl="0"/>
          <a:r>
            <a:rPr lang="en-US" b="1" dirty="0" smtClean="0"/>
            <a:t>Definition of a strict timetable for the management communications</a:t>
          </a:r>
          <a:endParaRPr lang="it-IT" b="1" dirty="0"/>
        </a:p>
      </dgm:t>
    </dgm:pt>
    <dgm:pt modelId="{9C38EA51-17C1-4816-AD1C-CB5BECF1E66B}" type="parTrans" cxnId="{47863C77-9CD5-4CB3-BA2D-38EA1727D6A3}">
      <dgm:prSet/>
      <dgm:spPr/>
      <dgm:t>
        <a:bodyPr/>
        <a:lstStyle/>
        <a:p>
          <a:endParaRPr lang="it-IT"/>
        </a:p>
      </dgm:t>
    </dgm:pt>
    <dgm:pt modelId="{0040A2B7-2DEE-4599-AB51-EC3861909691}" type="sibTrans" cxnId="{47863C77-9CD5-4CB3-BA2D-38EA1727D6A3}">
      <dgm:prSet/>
      <dgm:spPr/>
      <dgm:t>
        <a:bodyPr/>
        <a:lstStyle/>
        <a:p>
          <a:endParaRPr lang="it-IT"/>
        </a:p>
      </dgm:t>
    </dgm:pt>
    <dgm:pt modelId="{DD4B041E-7A68-4768-A30E-1436FEE8F95C}">
      <dgm:prSet/>
      <dgm:spPr/>
      <dgm:t>
        <a:bodyPr/>
        <a:lstStyle/>
        <a:p>
          <a:pPr rtl="0"/>
          <a:r>
            <a:rPr lang="en-US" b="1" smtClean="0"/>
            <a:t>Different approaches for structural and short-term surveys</a:t>
          </a:r>
          <a:endParaRPr lang="it-IT" b="1"/>
        </a:p>
      </dgm:t>
    </dgm:pt>
    <dgm:pt modelId="{BA0B7C22-4927-4DB4-9512-28AB6EDD1693}" type="parTrans" cxnId="{1AEE138D-C403-4F73-BF55-71573090766E}">
      <dgm:prSet/>
      <dgm:spPr/>
      <dgm:t>
        <a:bodyPr/>
        <a:lstStyle/>
        <a:p>
          <a:endParaRPr lang="it-IT"/>
        </a:p>
      </dgm:t>
    </dgm:pt>
    <dgm:pt modelId="{665AAD9D-9129-4FFC-9609-9048FCD00F4B}" type="sibTrans" cxnId="{1AEE138D-C403-4F73-BF55-71573090766E}">
      <dgm:prSet/>
      <dgm:spPr/>
      <dgm:t>
        <a:bodyPr/>
        <a:lstStyle/>
        <a:p>
          <a:endParaRPr lang="it-IT"/>
        </a:p>
      </dgm:t>
    </dgm:pt>
    <dgm:pt modelId="{DB2BAAF7-39BB-4103-9473-B07433160044}">
      <dgm:prSet/>
      <dgm:spPr/>
      <dgm:t>
        <a:bodyPr/>
        <a:lstStyle/>
        <a:p>
          <a:pPr rtl="0"/>
          <a:r>
            <a:rPr lang="en-GB" dirty="0" smtClean="0"/>
            <a:t>Procedures and tools for monitoring the data collection process</a:t>
          </a:r>
          <a:endParaRPr lang="it-IT" dirty="0"/>
        </a:p>
      </dgm:t>
    </dgm:pt>
    <dgm:pt modelId="{83115869-1212-4C0D-96CA-72DEF7139398}" type="parTrans" cxnId="{73E758E7-D3E2-487C-916E-65470B7C2E3F}">
      <dgm:prSet/>
      <dgm:spPr/>
      <dgm:t>
        <a:bodyPr/>
        <a:lstStyle/>
        <a:p>
          <a:endParaRPr lang="it-IT"/>
        </a:p>
      </dgm:t>
    </dgm:pt>
    <dgm:pt modelId="{BAD0DBC1-FEB9-4FB8-ADAF-305E4205F8C9}" type="sibTrans" cxnId="{73E758E7-D3E2-487C-916E-65470B7C2E3F}">
      <dgm:prSet/>
      <dgm:spPr/>
      <dgm:t>
        <a:bodyPr/>
        <a:lstStyle/>
        <a:p>
          <a:endParaRPr lang="it-IT"/>
        </a:p>
      </dgm:t>
    </dgm:pt>
    <dgm:pt modelId="{D2CB4E3B-97E2-4554-8E81-5BFA77D31857}">
      <dgm:prSet/>
      <dgm:spPr/>
      <dgm:t>
        <a:bodyPr/>
        <a:lstStyle/>
        <a:p>
          <a:pPr rtl="0"/>
          <a:r>
            <a:rPr lang="en-US" b="1" dirty="0" smtClean="0"/>
            <a:t>Generalized monitoring procedures</a:t>
          </a:r>
          <a:endParaRPr lang="it-IT" b="1" dirty="0"/>
        </a:p>
      </dgm:t>
    </dgm:pt>
    <dgm:pt modelId="{B28E2C20-5109-4C3E-AF80-DACBBBE91EF3}" type="parTrans" cxnId="{73682499-FC65-4BF2-97A3-A64CA361E660}">
      <dgm:prSet/>
      <dgm:spPr/>
      <dgm:t>
        <a:bodyPr/>
        <a:lstStyle/>
        <a:p>
          <a:endParaRPr lang="it-IT"/>
        </a:p>
      </dgm:t>
    </dgm:pt>
    <dgm:pt modelId="{4A6400A9-F84D-4982-A272-3E67590FE637}" type="sibTrans" cxnId="{73682499-FC65-4BF2-97A3-A64CA361E660}">
      <dgm:prSet/>
      <dgm:spPr/>
      <dgm:t>
        <a:bodyPr/>
        <a:lstStyle/>
        <a:p>
          <a:endParaRPr lang="it-IT"/>
        </a:p>
      </dgm:t>
    </dgm:pt>
    <dgm:pt modelId="{6180CF6A-45F6-4B79-8271-AB91708D6B0D}">
      <dgm:prSet/>
      <dgm:spPr/>
      <dgm:t>
        <a:bodyPr/>
        <a:lstStyle/>
        <a:p>
          <a:pPr rtl="0"/>
          <a:r>
            <a:rPr lang="en-US" b="1" smtClean="0"/>
            <a:t>Implementing timely corrective actions to control non-respondents</a:t>
          </a:r>
          <a:endParaRPr lang="it-IT" b="1"/>
        </a:p>
      </dgm:t>
    </dgm:pt>
    <dgm:pt modelId="{3C4B312F-A7F6-4B3F-9C49-BE238BF0B21C}" type="parTrans" cxnId="{24DF645A-326A-460F-A30D-DDCF829CCC1D}">
      <dgm:prSet/>
      <dgm:spPr/>
      <dgm:t>
        <a:bodyPr/>
        <a:lstStyle/>
        <a:p>
          <a:endParaRPr lang="it-IT"/>
        </a:p>
      </dgm:t>
    </dgm:pt>
    <dgm:pt modelId="{E55B5551-36FD-4874-AE2E-2797D9B56157}" type="sibTrans" cxnId="{24DF645A-326A-460F-A30D-DDCF829CCC1D}">
      <dgm:prSet/>
      <dgm:spPr/>
      <dgm:t>
        <a:bodyPr/>
        <a:lstStyle/>
        <a:p>
          <a:endParaRPr lang="it-IT"/>
        </a:p>
      </dgm:t>
    </dgm:pt>
    <dgm:pt modelId="{F3D6A912-777D-4C3C-BAAF-FC562F034B8E}">
      <dgm:prSet/>
      <dgm:spPr/>
      <dgm:t>
        <a:bodyPr/>
        <a:lstStyle/>
        <a:p>
          <a:pPr rtl="0"/>
          <a:r>
            <a:rPr lang="pl-PL" smtClean="0"/>
            <a:t>Harmonised penalties management procedure</a:t>
          </a:r>
          <a:endParaRPr lang="it-IT"/>
        </a:p>
      </dgm:t>
    </dgm:pt>
    <dgm:pt modelId="{F94AD309-5C67-40B3-BE81-EF7536D6BDDF}" type="parTrans" cxnId="{BAEDB93F-CF73-496D-9825-5F4816101C1E}">
      <dgm:prSet/>
      <dgm:spPr/>
      <dgm:t>
        <a:bodyPr/>
        <a:lstStyle/>
        <a:p>
          <a:endParaRPr lang="it-IT"/>
        </a:p>
      </dgm:t>
    </dgm:pt>
    <dgm:pt modelId="{0CE0BA5F-12F1-47F3-A9B0-E00F68CC3CA8}" type="sibTrans" cxnId="{BAEDB93F-CF73-496D-9825-5F4816101C1E}">
      <dgm:prSet/>
      <dgm:spPr/>
      <dgm:t>
        <a:bodyPr/>
        <a:lstStyle/>
        <a:p>
          <a:endParaRPr lang="it-IT"/>
        </a:p>
      </dgm:t>
    </dgm:pt>
    <dgm:pt modelId="{2BA17176-5A74-4E9D-9BD3-E6B4389E5888}">
      <dgm:prSet/>
      <dgm:spPr/>
      <dgm:t>
        <a:bodyPr/>
        <a:lstStyle/>
        <a:p>
          <a:pPr rtl="0"/>
          <a:r>
            <a:rPr lang="it-IT" b="1" dirty="0" smtClean="0"/>
            <a:t>G</a:t>
          </a:r>
          <a:r>
            <a:rPr lang="pl-PL" b="1" dirty="0" smtClean="0"/>
            <a:t>eneralization of the procedures</a:t>
          </a:r>
          <a:r>
            <a:rPr lang="it-IT" b="1" dirty="0" smtClean="0"/>
            <a:t> and </a:t>
          </a:r>
          <a:r>
            <a:rPr lang="it-IT" b="1" dirty="0" err="1" smtClean="0"/>
            <a:t>criteria</a:t>
          </a:r>
          <a:r>
            <a:rPr lang="pl-PL" b="1" dirty="0" smtClean="0"/>
            <a:t> </a:t>
          </a:r>
          <a:r>
            <a:rPr lang="it-IT" b="1" dirty="0" smtClean="0"/>
            <a:t>to </a:t>
          </a:r>
          <a:r>
            <a:rPr lang="it-IT" b="1" dirty="0" err="1" smtClean="0"/>
            <a:t>manage</a:t>
          </a:r>
          <a:r>
            <a:rPr lang="it-IT" b="1" dirty="0" smtClean="0"/>
            <a:t> </a:t>
          </a:r>
          <a:r>
            <a:rPr lang="pl-PL" b="1" dirty="0" smtClean="0"/>
            <a:t>penalties </a:t>
          </a:r>
          <a:endParaRPr lang="it-IT" b="1" dirty="0"/>
        </a:p>
      </dgm:t>
    </dgm:pt>
    <dgm:pt modelId="{490FB748-1FE3-46D8-8533-C1AD96498DB0}" type="parTrans" cxnId="{88114A05-06D7-4354-8C84-97F0AB357A2D}">
      <dgm:prSet/>
      <dgm:spPr/>
      <dgm:t>
        <a:bodyPr/>
        <a:lstStyle/>
        <a:p>
          <a:endParaRPr lang="it-IT"/>
        </a:p>
      </dgm:t>
    </dgm:pt>
    <dgm:pt modelId="{EF72690E-6C7B-4710-8E37-D28AF202846A}" type="sibTrans" cxnId="{88114A05-06D7-4354-8C84-97F0AB357A2D}">
      <dgm:prSet/>
      <dgm:spPr/>
      <dgm:t>
        <a:bodyPr/>
        <a:lstStyle/>
        <a:p>
          <a:endParaRPr lang="it-IT"/>
        </a:p>
      </dgm:t>
    </dgm:pt>
    <dgm:pt modelId="{6C635DE7-20E0-479E-B707-127AA43C51D9}" type="pres">
      <dgm:prSet presAssocID="{CC086B71-CB09-4474-B69F-58C6088941F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315414C6-D1C9-466C-ACD3-AA5D2CBB69D2}" type="pres">
      <dgm:prSet presAssocID="{E91921F4-4DC1-4A28-95E5-962204CC25A6}" presName="root" presStyleCnt="0"/>
      <dgm:spPr/>
    </dgm:pt>
    <dgm:pt modelId="{9A74FD01-7919-4751-9429-ECA420C827D4}" type="pres">
      <dgm:prSet presAssocID="{E91921F4-4DC1-4A28-95E5-962204CC25A6}" presName="rootComposite" presStyleCnt="0"/>
      <dgm:spPr/>
    </dgm:pt>
    <dgm:pt modelId="{C7207572-ACF4-484D-AB4B-AC7BEA1C2B72}" type="pres">
      <dgm:prSet presAssocID="{E91921F4-4DC1-4A28-95E5-962204CC25A6}" presName="rootText" presStyleLbl="node1" presStyleIdx="0" presStyleCnt="3" custScaleX="121223" custScaleY="169259"/>
      <dgm:spPr/>
      <dgm:t>
        <a:bodyPr/>
        <a:lstStyle/>
        <a:p>
          <a:endParaRPr lang="it-IT"/>
        </a:p>
      </dgm:t>
    </dgm:pt>
    <dgm:pt modelId="{E3AD629F-7C4C-453C-94C2-214E393B7053}" type="pres">
      <dgm:prSet presAssocID="{E91921F4-4DC1-4A28-95E5-962204CC25A6}" presName="rootConnector" presStyleLbl="node1" presStyleIdx="0" presStyleCnt="3"/>
      <dgm:spPr/>
      <dgm:t>
        <a:bodyPr/>
        <a:lstStyle/>
        <a:p>
          <a:endParaRPr lang="it-IT"/>
        </a:p>
      </dgm:t>
    </dgm:pt>
    <dgm:pt modelId="{B7A3F8CB-CC15-4F1A-A363-1FDBB5F31A43}" type="pres">
      <dgm:prSet presAssocID="{E91921F4-4DC1-4A28-95E5-962204CC25A6}" presName="childShape" presStyleCnt="0"/>
      <dgm:spPr/>
    </dgm:pt>
    <dgm:pt modelId="{6E325BF1-BDDD-40BD-8CF9-FA0A5776265A}" type="pres">
      <dgm:prSet presAssocID="{9C38EA51-17C1-4816-AD1C-CB5BECF1E66B}" presName="Name13" presStyleLbl="parChTrans1D2" presStyleIdx="0" presStyleCnt="5"/>
      <dgm:spPr/>
      <dgm:t>
        <a:bodyPr/>
        <a:lstStyle/>
        <a:p>
          <a:endParaRPr lang="it-IT"/>
        </a:p>
      </dgm:t>
    </dgm:pt>
    <dgm:pt modelId="{82BCC605-385B-4112-B2C9-8013F55ED292}" type="pres">
      <dgm:prSet presAssocID="{3C1BD3EF-C73F-4032-8536-8CCEE32E3C9B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DBBF03-7A65-40BE-8C69-BC183F5B4D02}" type="pres">
      <dgm:prSet presAssocID="{BA0B7C22-4927-4DB4-9512-28AB6EDD1693}" presName="Name13" presStyleLbl="parChTrans1D2" presStyleIdx="1" presStyleCnt="5"/>
      <dgm:spPr/>
      <dgm:t>
        <a:bodyPr/>
        <a:lstStyle/>
        <a:p>
          <a:endParaRPr lang="it-IT"/>
        </a:p>
      </dgm:t>
    </dgm:pt>
    <dgm:pt modelId="{E64CEE99-ECC2-4A47-B04E-57C3BB95F836}" type="pres">
      <dgm:prSet presAssocID="{DD4B041E-7A68-4768-A30E-1436FEE8F95C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F2436C-6735-4E61-880A-8DB5EA1C82FA}" type="pres">
      <dgm:prSet presAssocID="{DB2BAAF7-39BB-4103-9473-B07433160044}" presName="root" presStyleCnt="0"/>
      <dgm:spPr/>
    </dgm:pt>
    <dgm:pt modelId="{59EAF411-64F9-4948-A84E-FAFB93AAE1F8}" type="pres">
      <dgm:prSet presAssocID="{DB2BAAF7-39BB-4103-9473-B07433160044}" presName="rootComposite" presStyleCnt="0"/>
      <dgm:spPr/>
    </dgm:pt>
    <dgm:pt modelId="{5D633177-CE7F-41BA-B4D6-961CBF3B7A04}" type="pres">
      <dgm:prSet presAssocID="{DB2BAAF7-39BB-4103-9473-B07433160044}" presName="rootText" presStyleLbl="node1" presStyleIdx="1" presStyleCnt="3" custScaleX="121223" custScaleY="169259"/>
      <dgm:spPr/>
      <dgm:t>
        <a:bodyPr/>
        <a:lstStyle/>
        <a:p>
          <a:endParaRPr lang="it-IT"/>
        </a:p>
      </dgm:t>
    </dgm:pt>
    <dgm:pt modelId="{3F48B17A-BA29-49CD-A18B-AE7F2402614C}" type="pres">
      <dgm:prSet presAssocID="{DB2BAAF7-39BB-4103-9473-B07433160044}" presName="rootConnector" presStyleLbl="node1" presStyleIdx="1" presStyleCnt="3"/>
      <dgm:spPr/>
      <dgm:t>
        <a:bodyPr/>
        <a:lstStyle/>
        <a:p>
          <a:endParaRPr lang="it-IT"/>
        </a:p>
      </dgm:t>
    </dgm:pt>
    <dgm:pt modelId="{C820B60C-BFD7-46A1-AFC4-431ABD3E72E2}" type="pres">
      <dgm:prSet presAssocID="{DB2BAAF7-39BB-4103-9473-B07433160044}" presName="childShape" presStyleCnt="0"/>
      <dgm:spPr/>
    </dgm:pt>
    <dgm:pt modelId="{9526CB9A-9481-4B1B-BB37-61A4ABFDC969}" type="pres">
      <dgm:prSet presAssocID="{B28E2C20-5109-4C3E-AF80-DACBBBE91EF3}" presName="Name13" presStyleLbl="parChTrans1D2" presStyleIdx="2" presStyleCnt="5"/>
      <dgm:spPr/>
      <dgm:t>
        <a:bodyPr/>
        <a:lstStyle/>
        <a:p>
          <a:endParaRPr lang="it-IT"/>
        </a:p>
      </dgm:t>
    </dgm:pt>
    <dgm:pt modelId="{BF5DF5C0-00FF-4F1D-AB93-758E19F08715}" type="pres">
      <dgm:prSet presAssocID="{D2CB4E3B-97E2-4554-8E81-5BFA77D31857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308176F-251C-489E-9E15-E5FB823B8AAC}" type="pres">
      <dgm:prSet presAssocID="{3C4B312F-A7F6-4B3F-9C49-BE238BF0B21C}" presName="Name13" presStyleLbl="parChTrans1D2" presStyleIdx="3" presStyleCnt="5"/>
      <dgm:spPr/>
      <dgm:t>
        <a:bodyPr/>
        <a:lstStyle/>
        <a:p>
          <a:endParaRPr lang="it-IT"/>
        </a:p>
      </dgm:t>
    </dgm:pt>
    <dgm:pt modelId="{D30652FB-1151-4AC2-87CF-F63B896D07FB}" type="pres">
      <dgm:prSet presAssocID="{6180CF6A-45F6-4B79-8271-AB91708D6B0D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28DB0F-D97E-4F73-85FF-D2C1030B3022}" type="pres">
      <dgm:prSet presAssocID="{F3D6A912-777D-4C3C-BAAF-FC562F034B8E}" presName="root" presStyleCnt="0"/>
      <dgm:spPr/>
    </dgm:pt>
    <dgm:pt modelId="{5763AE79-1B12-42DA-8AC8-3BF05B05EE6A}" type="pres">
      <dgm:prSet presAssocID="{F3D6A912-777D-4C3C-BAAF-FC562F034B8E}" presName="rootComposite" presStyleCnt="0"/>
      <dgm:spPr/>
    </dgm:pt>
    <dgm:pt modelId="{0ADB516C-2E11-4ADB-81D5-AC5A14F87611}" type="pres">
      <dgm:prSet presAssocID="{F3D6A912-777D-4C3C-BAAF-FC562F034B8E}" presName="rootText" presStyleLbl="node1" presStyleIdx="2" presStyleCnt="3" custScaleX="121223" custScaleY="169259"/>
      <dgm:spPr/>
      <dgm:t>
        <a:bodyPr/>
        <a:lstStyle/>
        <a:p>
          <a:endParaRPr lang="it-IT"/>
        </a:p>
      </dgm:t>
    </dgm:pt>
    <dgm:pt modelId="{D70A5834-B64E-4223-8F1C-47D22BC91A48}" type="pres">
      <dgm:prSet presAssocID="{F3D6A912-777D-4C3C-BAAF-FC562F034B8E}" presName="rootConnector" presStyleLbl="node1" presStyleIdx="2" presStyleCnt="3"/>
      <dgm:spPr/>
      <dgm:t>
        <a:bodyPr/>
        <a:lstStyle/>
        <a:p>
          <a:endParaRPr lang="it-IT"/>
        </a:p>
      </dgm:t>
    </dgm:pt>
    <dgm:pt modelId="{A23F2F1E-BB07-4152-89A6-115147592E61}" type="pres">
      <dgm:prSet presAssocID="{F3D6A912-777D-4C3C-BAAF-FC562F034B8E}" presName="childShape" presStyleCnt="0"/>
      <dgm:spPr/>
    </dgm:pt>
    <dgm:pt modelId="{3AF41CA1-81E1-45B8-A93B-AA9DE0B26CF5}" type="pres">
      <dgm:prSet presAssocID="{490FB748-1FE3-46D8-8533-C1AD96498DB0}" presName="Name13" presStyleLbl="parChTrans1D2" presStyleIdx="4" presStyleCnt="5"/>
      <dgm:spPr/>
      <dgm:t>
        <a:bodyPr/>
        <a:lstStyle/>
        <a:p>
          <a:endParaRPr lang="it-IT"/>
        </a:p>
      </dgm:t>
    </dgm:pt>
    <dgm:pt modelId="{67E8959A-9F92-4D38-A0AD-FDCA27015B9F}" type="pres">
      <dgm:prSet presAssocID="{2BA17176-5A74-4E9D-9BD3-E6B4389E5888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A10D1AA-443C-40DB-A4A7-B7ED4EA731FB}" type="presOf" srcId="{3C1BD3EF-C73F-4032-8536-8CCEE32E3C9B}" destId="{82BCC605-385B-4112-B2C9-8013F55ED292}" srcOrd="0" destOrd="0" presId="urn:microsoft.com/office/officeart/2005/8/layout/hierarchy3"/>
    <dgm:cxn modelId="{83B40CE6-6FF3-41FE-BB21-0D8B486B9244}" type="presOf" srcId="{2BA17176-5A74-4E9D-9BD3-E6B4389E5888}" destId="{67E8959A-9F92-4D38-A0AD-FDCA27015B9F}" srcOrd="0" destOrd="0" presId="urn:microsoft.com/office/officeart/2005/8/layout/hierarchy3"/>
    <dgm:cxn modelId="{ED49A3C3-3987-41A4-B318-45086EFBDA47}" type="presOf" srcId="{D2CB4E3B-97E2-4554-8E81-5BFA77D31857}" destId="{BF5DF5C0-00FF-4F1D-AB93-758E19F08715}" srcOrd="0" destOrd="0" presId="urn:microsoft.com/office/officeart/2005/8/layout/hierarchy3"/>
    <dgm:cxn modelId="{02FDF406-AB4C-451F-9AFD-BF062F988AF1}" type="presOf" srcId="{9C38EA51-17C1-4816-AD1C-CB5BECF1E66B}" destId="{6E325BF1-BDDD-40BD-8CF9-FA0A5776265A}" srcOrd="0" destOrd="0" presId="urn:microsoft.com/office/officeart/2005/8/layout/hierarchy3"/>
    <dgm:cxn modelId="{D5CB597E-6193-4C0E-A52A-7AB77A9CEE15}" type="presOf" srcId="{F3D6A912-777D-4C3C-BAAF-FC562F034B8E}" destId="{0ADB516C-2E11-4ADB-81D5-AC5A14F87611}" srcOrd="0" destOrd="0" presId="urn:microsoft.com/office/officeart/2005/8/layout/hierarchy3"/>
    <dgm:cxn modelId="{73E758E7-D3E2-487C-916E-65470B7C2E3F}" srcId="{CC086B71-CB09-4474-B69F-58C6088941F1}" destId="{DB2BAAF7-39BB-4103-9473-B07433160044}" srcOrd="1" destOrd="0" parTransId="{83115869-1212-4C0D-96CA-72DEF7139398}" sibTransId="{BAD0DBC1-FEB9-4FB8-ADAF-305E4205F8C9}"/>
    <dgm:cxn modelId="{27A5DCE4-2F06-4B13-AAF2-370AB15F649B}" type="presOf" srcId="{CC086B71-CB09-4474-B69F-58C6088941F1}" destId="{6C635DE7-20E0-479E-B707-127AA43C51D9}" srcOrd="0" destOrd="0" presId="urn:microsoft.com/office/officeart/2005/8/layout/hierarchy3"/>
    <dgm:cxn modelId="{73682499-FC65-4BF2-97A3-A64CA361E660}" srcId="{DB2BAAF7-39BB-4103-9473-B07433160044}" destId="{D2CB4E3B-97E2-4554-8E81-5BFA77D31857}" srcOrd="0" destOrd="0" parTransId="{B28E2C20-5109-4C3E-AF80-DACBBBE91EF3}" sibTransId="{4A6400A9-F84D-4982-A272-3E67590FE637}"/>
    <dgm:cxn modelId="{DD219A0A-8D89-4D2B-83C4-CC4C046B1FEC}" type="presOf" srcId="{B28E2C20-5109-4C3E-AF80-DACBBBE91EF3}" destId="{9526CB9A-9481-4B1B-BB37-61A4ABFDC969}" srcOrd="0" destOrd="0" presId="urn:microsoft.com/office/officeart/2005/8/layout/hierarchy3"/>
    <dgm:cxn modelId="{3E528107-476A-45CF-B75D-C3891CBF3F3E}" type="presOf" srcId="{E91921F4-4DC1-4A28-95E5-962204CC25A6}" destId="{E3AD629F-7C4C-453C-94C2-214E393B7053}" srcOrd="1" destOrd="0" presId="urn:microsoft.com/office/officeart/2005/8/layout/hierarchy3"/>
    <dgm:cxn modelId="{4E6E1A63-2C41-4E8C-B448-05179278C882}" type="presOf" srcId="{F3D6A912-777D-4C3C-BAAF-FC562F034B8E}" destId="{D70A5834-B64E-4223-8F1C-47D22BC91A48}" srcOrd="1" destOrd="0" presId="urn:microsoft.com/office/officeart/2005/8/layout/hierarchy3"/>
    <dgm:cxn modelId="{1B064024-5B91-42CE-9208-6009FF603A4C}" type="presOf" srcId="{3C4B312F-A7F6-4B3F-9C49-BE238BF0B21C}" destId="{C308176F-251C-489E-9E15-E5FB823B8AAC}" srcOrd="0" destOrd="0" presId="urn:microsoft.com/office/officeart/2005/8/layout/hierarchy3"/>
    <dgm:cxn modelId="{F29D4C12-04D5-47E2-9D5A-AFD5205E887C}" type="presOf" srcId="{6180CF6A-45F6-4B79-8271-AB91708D6B0D}" destId="{D30652FB-1151-4AC2-87CF-F63B896D07FB}" srcOrd="0" destOrd="0" presId="urn:microsoft.com/office/officeart/2005/8/layout/hierarchy3"/>
    <dgm:cxn modelId="{24DF645A-326A-460F-A30D-DDCF829CCC1D}" srcId="{DB2BAAF7-39BB-4103-9473-B07433160044}" destId="{6180CF6A-45F6-4B79-8271-AB91708D6B0D}" srcOrd="1" destOrd="0" parTransId="{3C4B312F-A7F6-4B3F-9C49-BE238BF0B21C}" sibTransId="{E55B5551-36FD-4874-AE2E-2797D9B56157}"/>
    <dgm:cxn modelId="{47863C77-9CD5-4CB3-BA2D-38EA1727D6A3}" srcId="{E91921F4-4DC1-4A28-95E5-962204CC25A6}" destId="{3C1BD3EF-C73F-4032-8536-8CCEE32E3C9B}" srcOrd="0" destOrd="0" parTransId="{9C38EA51-17C1-4816-AD1C-CB5BECF1E66B}" sibTransId="{0040A2B7-2DEE-4599-AB51-EC3861909691}"/>
    <dgm:cxn modelId="{469ECD76-F50D-4C4C-91D2-75189A1130DE}" type="presOf" srcId="{E91921F4-4DC1-4A28-95E5-962204CC25A6}" destId="{C7207572-ACF4-484D-AB4B-AC7BEA1C2B72}" srcOrd="0" destOrd="0" presId="urn:microsoft.com/office/officeart/2005/8/layout/hierarchy3"/>
    <dgm:cxn modelId="{88114A05-06D7-4354-8C84-97F0AB357A2D}" srcId="{F3D6A912-777D-4C3C-BAAF-FC562F034B8E}" destId="{2BA17176-5A74-4E9D-9BD3-E6B4389E5888}" srcOrd="0" destOrd="0" parTransId="{490FB748-1FE3-46D8-8533-C1AD96498DB0}" sibTransId="{EF72690E-6C7B-4710-8E37-D28AF202846A}"/>
    <dgm:cxn modelId="{31EA364E-31BF-48C3-95B6-7689D5CE0644}" type="presOf" srcId="{DB2BAAF7-39BB-4103-9473-B07433160044}" destId="{5D633177-CE7F-41BA-B4D6-961CBF3B7A04}" srcOrd="0" destOrd="0" presId="urn:microsoft.com/office/officeart/2005/8/layout/hierarchy3"/>
    <dgm:cxn modelId="{8B29771C-8828-4145-ACCB-0AB20583469C}" type="presOf" srcId="{DB2BAAF7-39BB-4103-9473-B07433160044}" destId="{3F48B17A-BA29-49CD-A18B-AE7F2402614C}" srcOrd="1" destOrd="0" presId="urn:microsoft.com/office/officeart/2005/8/layout/hierarchy3"/>
    <dgm:cxn modelId="{B67A77CC-327B-40FA-B794-E78595E35B3B}" type="presOf" srcId="{BA0B7C22-4927-4DB4-9512-28AB6EDD1693}" destId="{CDDBBF03-7A65-40BE-8C69-BC183F5B4D02}" srcOrd="0" destOrd="0" presId="urn:microsoft.com/office/officeart/2005/8/layout/hierarchy3"/>
    <dgm:cxn modelId="{1AEE138D-C403-4F73-BF55-71573090766E}" srcId="{E91921F4-4DC1-4A28-95E5-962204CC25A6}" destId="{DD4B041E-7A68-4768-A30E-1436FEE8F95C}" srcOrd="1" destOrd="0" parTransId="{BA0B7C22-4927-4DB4-9512-28AB6EDD1693}" sibTransId="{665AAD9D-9129-4FFC-9609-9048FCD00F4B}"/>
    <dgm:cxn modelId="{76AA21E6-05AC-4BA3-BE30-632442A8B7D1}" type="presOf" srcId="{DD4B041E-7A68-4768-A30E-1436FEE8F95C}" destId="{E64CEE99-ECC2-4A47-B04E-57C3BB95F836}" srcOrd="0" destOrd="0" presId="urn:microsoft.com/office/officeart/2005/8/layout/hierarchy3"/>
    <dgm:cxn modelId="{74946956-1A2D-4A53-9CE5-48DCDFC10792}" srcId="{CC086B71-CB09-4474-B69F-58C6088941F1}" destId="{E91921F4-4DC1-4A28-95E5-962204CC25A6}" srcOrd="0" destOrd="0" parTransId="{C5E7D985-4BEE-41F2-957E-FAE4B2455F3E}" sibTransId="{DDCF08F7-BD6B-45C9-9931-D7F44AAADF85}"/>
    <dgm:cxn modelId="{BAEDB93F-CF73-496D-9825-5F4816101C1E}" srcId="{CC086B71-CB09-4474-B69F-58C6088941F1}" destId="{F3D6A912-777D-4C3C-BAAF-FC562F034B8E}" srcOrd="2" destOrd="0" parTransId="{F94AD309-5C67-40B3-BE81-EF7536D6BDDF}" sibTransId="{0CE0BA5F-12F1-47F3-A9B0-E00F68CC3CA8}"/>
    <dgm:cxn modelId="{BBDFE976-9295-481C-B561-BAFA3E936299}" type="presOf" srcId="{490FB748-1FE3-46D8-8533-C1AD96498DB0}" destId="{3AF41CA1-81E1-45B8-A93B-AA9DE0B26CF5}" srcOrd="0" destOrd="0" presId="urn:microsoft.com/office/officeart/2005/8/layout/hierarchy3"/>
    <dgm:cxn modelId="{8C4CFBC6-4044-4A81-8217-4D42B8E9FBD9}" type="presParOf" srcId="{6C635DE7-20E0-479E-B707-127AA43C51D9}" destId="{315414C6-D1C9-466C-ACD3-AA5D2CBB69D2}" srcOrd="0" destOrd="0" presId="urn:microsoft.com/office/officeart/2005/8/layout/hierarchy3"/>
    <dgm:cxn modelId="{48121A62-9495-4A8A-9F1C-6F94B3478ABE}" type="presParOf" srcId="{315414C6-D1C9-466C-ACD3-AA5D2CBB69D2}" destId="{9A74FD01-7919-4751-9429-ECA420C827D4}" srcOrd="0" destOrd="0" presId="urn:microsoft.com/office/officeart/2005/8/layout/hierarchy3"/>
    <dgm:cxn modelId="{BE026069-2421-4487-8E3C-E07FE9BC0378}" type="presParOf" srcId="{9A74FD01-7919-4751-9429-ECA420C827D4}" destId="{C7207572-ACF4-484D-AB4B-AC7BEA1C2B72}" srcOrd="0" destOrd="0" presId="urn:microsoft.com/office/officeart/2005/8/layout/hierarchy3"/>
    <dgm:cxn modelId="{AF037637-68CB-4D56-9946-FB5554C6D641}" type="presParOf" srcId="{9A74FD01-7919-4751-9429-ECA420C827D4}" destId="{E3AD629F-7C4C-453C-94C2-214E393B7053}" srcOrd="1" destOrd="0" presId="urn:microsoft.com/office/officeart/2005/8/layout/hierarchy3"/>
    <dgm:cxn modelId="{9D7202DD-B225-4237-8CA4-D23A566D257B}" type="presParOf" srcId="{315414C6-D1C9-466C-ACD3-AA5D2CBB69D2}" destId="{B7A3F8CB-CC15-4F1A-A363-1FDBB5F31A43}" srcOrd="1" destOrd="0" presId="urn:microsoft.com/office/officeart/2005/8/layout/hierarchy3"/>
    <dgm:cxn modelId="{8DCDCE5D-2B35-487A-8CF1-5F1604679CE0}" type="presParOf" srcId="{B7A3F8CB-CC15-4F1A-A363-1FDBB5F31A43}" destId="{6E325BF1-BDDD-40BD-8CF9-FA0A5776265A}" srcOrd="0" destOrd="0" presId="urn:microsoft.com/office/officeart/2005/8/layout/hierarchy3"/>
    <dgm:cxn modelId="{AA8A51A7-5B20-44D5-AED7-2897DEE2A2A8}" type="presParOf" srcId="{B7A3F8CB-CC15-4F1A-A363-1FDBB5F31A43}" destId="{82BCC605-385B-4112-B2C9-8013F55ED292}" srcOrd="1" destOrd="0" presId="urn:microsoft.com/office/officeart/2005/8/layout/hierarchy3"/>
    <dgm:cxn modelId="{63267A0C-579C-4F41-BC49-A3B8ACDD828D}" type="presParOf" srcId="{B7A3F8CB-CC15-4F1A-A363-1FDBB5F31A43}" destId="{CDDBBF03-7A65-40BE-8C69-BC183F5B4D02}" srcOrd="2" destOrd="0" presId="urn:microsoft.com/office/officeart/2005/8/layout/hierarchy3"/>
    <dgm:cxn modelId="{669A769F-D758-4054-B3A3-5694D3E9F773}" type="presParOf" srcId="{B7A3F8CB-CC15-4F1A-A363-1FDBB5F31A43}" destId="{E64CEE99-ECC2-4A47-B04E-57C3BB95F836}" srcOrd="3" destOrd="0" presId="urn:microsoft.com/office/officeart/2005/8/layout/hierarchy3"/>
    <dgm:cxn modelId="{1F9C593B-76A8-4497-9558-E2F87DF596C1}" type="presParOf" srcId="{6C635DE7-20E0-479E-B707-127AA43C51D9}" destId="{7DF2436C-6735-4E61-880A-8DB5EA1C82FA}" srcOrd="1" destOrd="0" presId="urn:microsoft.com/office/officeart/2005/8/layout/hierarchy3"/>
    <dgm:cxn modelId="{CFCFF5C8-B44B-478B-B142-5430613D2AC1}" type="presParOf" srcId="{7DF2436C-6735-4E61-880A-8DB5EA1C82FA}" destId="{59EAF411-64F9-4948-A84E-FAFB93AAE1F8}" srcOrd="0" destOrd="0" presId="urn:microsoft.com/office/officeart/2005/8/layout/hierarchy3"/>
    <dgm:cxn modelId="{85F00E5E-991D-40AD-B824-AEB0D47EBD34}" type="presParOf" srcId="{59EAF411-64F9-4948-A84E-FAFB93AAE1F8}" destId="{5D633177-CE7F-41BA-B4D6-961CBF3B7A04}" srcOrd="0" destOrd="0" presId="urn:microsoft.com/office/officeart/2005/8/layout/hierarchy3"/>
    <dgm:cxn modelId="{FF2DD708-2C32-4CC7-B37B-9B1C8DA381E7}" type="presParOf" srcId="{59EAF411-64F9-4948-A84E-FAFB93AAE1F8}" destId="{3F48B17A-BA29-49CD-A18B-AE7F2402614C}" srcOrd="1" destOrd="0" presId="urn:microsoft.com/office/officeart/2005/8/layout/hierarchy3"/>
    <dgm:cxn modelId="{2473F931-9433-4A6F-BDA4-4DB74F358D54}" type="presParOf" srcId="{7DF2436C-6735-4E61-880A-8DB5EA1C82FA}" destId="{C820B60C-BFD7-46A1-AFC4-431ABD3E72E2}" srcOrd="1" destOrd="0" presId="urn:microsoft.com/office/officeart/2005/8/layout/hierarchy3"/>
    <dgm:cxn modelId="{B5B5A8CD-D3B4-4D05-98AC-349D3727967D}" type="presParOf" srcId="{C820B60C-BFD7-46A1-AFC4-431ABD3E72E2}" destId="{9526CB9A-9481-4B1B-BB37-61A4ABFDC969}" srcOrd="0" destOrd="0" presId="urn:microsoft.com/office/officeart/2005/8/layout/hierarchy3"/>
    <dgm:cxn modelId="{9A186835-A226-426E-8176-B0E130CE7620}" type="presParOf" srcId="{C820B60C-BFD7-46A1-AFC4-431ABD3E72E2}" destId="{BF5DF5C0-00FF-4F1D-AB93-758E19F08715}" srcOrd="1" destOrd="0" presId="urn:microsoft.com/office/officeart/2005/8/layout/hierarchy3"/>
    <dgm:cxn modelId="{FDF68BD1-5EFE-48D4-8500-7F929CE6E3BA}" type="presParOf" srcId="{C820B60C-BFD7-46A1-AFC4-431ABD3E72E2}" destId="{C308176F-251C-489E-9E15-E5FB823B8AAC}" srcOrd="2" destOrd="0" presId="urn:microsoft.com/office/officeart/2005/8/layout/hierarchy3"/>
    <dgm:cxn modelId="{4E147059-5070-4924-8210-840FC437A228}" type="presParOf" srcId="{C820B60C-BFD7-46A1-AFC4-431ABD3E72E2}" destId="{D30652FB-1151-4AC2-87CF-F63B896D07FB}" srcOrd="3" destOrd="0" presId="urn:microsoft.com/office/officeart/2005/8/layout/hierarchy3"/>
    <dgm:cxn modelId="{43FBC812-A6AD-4F5B-84B6-2BB4A33B0DE1}" type="presParOf" srcId="{6C635DE7-20E0-479E-B707-127AA43C51D9}" destId="{ED28DB0F-D97E-4F73-85FF-D2C1030B3022}" srcOrd="2" destOrd="0" presId="urn:microsoft.com/office/officeart/2005/8/layout/hierarchy3"/>
    <dgm:cxn modelId="{336F8089-A292-4B5B-B058-E209A558CA0C}" type="presParOf" srcId="{ED28DB0F-D97E-4F73-85FF-D2C1030B3022}" destId="{5763AE79-1B12-42DA-8AC8-3BF05B05EE6A}" srcOrd="0" destOrd="0" presId="urn:microsoft.com/office/officeart/2005/8/layout/hierarchy3"/>
    <dgm:cxn modelId="{287185DF-E443-4BE4-80AF-D4F89C6D5580}" type="presParOf" srcId="{5763AE79-1B12-42DA-8AC8-3BF05B05EE6A}" destId="{0ADB516C-2E11-4ADB-81D5-AC5A14F87611}" srcOrd="0" destOrd="0" presId="urn:microsoft.com/office/officeart/2005/8/layout/hierarchy3"/>
    <dgm:cxn modelId="{056E8928-BFFA-4938-8A16-0B7EF12E2E85}" type="presParOf" srcId="{5763AE79-1B12-42DA-8AC8-3BF05B05EE6A}" destId="{D70A5834-B64E-4223-8F1C-47D22BC91A48}" srcOrd="1" destOrd="0" presId="urn:microsoft.com/office/officeart/2005/8/layout/hierarchy3"/>
    <dgm:cxn modelId="{0684E4BB-A8E1-45D6-B87A-BC1DD84269F7}" type="presParOf" srcId="{ED28DB0F-D97E-4F73-85FF-D2C1030B3022}" destId="{A23F2F1E-BB07-4152-89A6-115147592E61}" srcOrd="1" destOrd="0" presId="urn:microsoft.com/office/officeart/2005/8/layout/hierarchy3"/>
    <dgm:cxn modelId="{CBA3BB51-1B08-4825-9949-08657063BA58}" type="presParOf" srcId="{A23F2F1E-BB07-4152-89A6-115147592E61}" destId="{3AF41CA1-81E1-45B8-A93B-AA9DE0B26CF5}" srcOrd="0" destOrd="0" presId="urn:microsoft.com/office/officeart/2005/8/layout/hierarchy3"/>
    <dgm:cxn modelId="{29A2696A-FE29-4A50-AF1D-709613B63C80}" type="presParOf" srcId="{A23F2F1E-BB07-4152-89A6-115147592E61}" destId="{67E8959A-9F92-4D38-A0AD-FDCA27015B9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03865-BB12-4E00-AF38-7F374EE2B604}">
      <dsp:nvSpPr>
        <dsp:cNvPr id="0" name=""/>
        <dsp:cNvSpPr/>
      </dsp:nvSpPr>
      <dsp:spPr>
        <a:xfrm>
          <a:off x="0" y="3051620"/>
          <a:ext cx="7886700" cy="20021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Centralised</a:t>
          </a:r>
          <a:r>
            <a:rPr lang="en-US" sz="2800" kern="1200" dirty="0" smtClean="0"/>
            <a:t> inbound and outbound Contact center</a:t>
          </a:r>
          <a:endParaRPr lang="it-IT" sz="2800" kern="1200" dirty="0"/>
        </a:p>
      </dsp:txBody>
      <dsp:txXfrm>
        <a:off x="0" y="3051620"/>
        <a:ext cx="7886700" cy="1081184"/>
      </dsp:txXfrm>
    </dsp:sp>
    <dsp:sp modelId="{70C63EE5-5974-4ACB-BAB7-6D7B90B6168B}">
      <dsp:nvSpPr>
        <dsp:cNvPr id="0" name=""/>
        <dsp:cNvSpPr/>
      </dsp:nvSpPr>
      <dsp:spPr>
        <a:xfrm>
          <a:off x="0" y="4092761"/>
          <a:ext cx="3943349" cy="92100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Progressive centralization of inbound and outbound services</a:t>
          </a:r>
          <a:endParaRPr lang="it-IT" sz="2100" b="1" kern="1200" dirty="0"/>
        </a:p>
      </dsp:txBody>
      <dsp:txXfrm>
        <a:off x="0" y="4092761"/>
        <a:ext cx="3943349" cy="921008"/>
      </dsp:txXfrm>
    </dsp:sp>
    <dsp:sp modelId="{DFE46F87-D13B-46AD-9E3C-1C07336E4C19}">
      <dsp:nvSpPr>
        <dsp:cNvPr id="0" name=""/>
        <dsp:cNvSpPr/>
      </dsp:nvSpPr>
      <dsp:spPr>
        <a:xfrm>
          <a:off x="3943350" y="4092761"/>
          <a:ext cx="3943349" cy="921008"/>
        </a:xfrm>
        <a:prstGeom prst="rect">
          <a:avLst/>
        </a:prstGeom>
        <a:solidFill>
          <a:schemeClr val="accent5">
            <a:tint val="40000"/>
            <a:alpha val="90000"/>
            <a:hueOff val="-1478351"/>
            <a:satOff val="-2563"/>
            <a:lumOff val="-25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Procedural standardization among processes</a:t>
          </a:r>
          <a:endParaRPr lang="it-IT" sz="2100" b="1" kern="1200" dirty="0"/>
        </a:p>
      </dsp:txBody>
      <dsp:txXfrm>
        <a:off x="3943350" y="4092761"/>
        <a:ext cx="3943349" cy="921008"/>
      </dsp:txXfrm>
    </dsp:sp>
    <dsp:sp modelId="{485B4440-5C14-4D44-B9F3-99060689656F}">
      <dsp:nvSpPr>
        <dsp:cNvPr id="0" name=""/>
        <dsp:cNvSpPr/>
      </dsp:nvSpPr>
      <dsp:spPr>
        <a:xfrm rot="10800000">
          <a:off x="0" y="2279"/>
          <a:ext cx="7886700" cy="3079373"/>
        </a:xfrm>
        <a:prstGeom prst="upArrowCallou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The Business Statistical Portal</a:t>
          </a:r>
          <a:endParaRPr lang="it-IT" sz="2800" kern="1200"/>
        </a:p>
      </dsp:txBody>
      <dsp:txXfrm rot="-10800000">
        <a:off x="0" y="2279"/>
        <a:ext cx="7886700" cy="1080860"/>
      </dsp:txXfrm>
    </dsp:sp>
    <dsp:sp modelId="{4C1AAFB9-3C84-4D44-ADC2-D68CF891B255}">
      <dsp:nvSpPr>
        <dsp:cNvPr id="0" name=""/>
        <dsp:cNvSpPr/>
      </dsp:nvSpPr>
      <dsp:spPr>
        <a:xfrm>
          <a:off x="0" y="989271"/>
          <a:ext cx="1971674" cy="1108470"/>
        </a:xfrm>
        <a:prstGeom prst="rect">
          <a:avLst/>
        </a:prstGeom>
        <a:solidFill>
          <a:schemeClr val="accent5">
            <a:tint val="40000"/>
            <a:alpha val="90000"/>
            <a:hueOff val="-2956702"/>
            <a:satOff val="-5126"/>
            <a:lumOff val="-51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New “business-centered” approach in the management of economic surveys</a:t>
          </a:r>
          <a:endParaRPr lang="it-IT" sz="1500" b="1" kern="1200" dirty="0"/>
        </a:p>
      </dsp:txBody>
      <dsp:txXfrm>
        <a:off x="0" y="989271"/>
        <a:ext cx="1971674" cy="1108470"/>
      </dsp:txXfrm>
    </dsp:sp>
    <dsp:sp modelId="{9B5BDD1D-BC82-4A46-9B37-3FBE98667457}">
      <dsp:nvSpPr>
        <dsp:cNvPr id="0" name=""/>
        <dsp:cNvSpPr/>
      </dsp:nvSpPr>
      <dsp:spPr>
        <a:xfrm>
          <a:off x="1971675" y="989271"/>
          <a:ext cx="1971674" cy="1108470"/>
        </a:xfrm>
        <a:prstGeom prst="rect">
          <a:avLst/>
        </a:prstGeom>
        <a:solidFill>
          <a:schemeClr val="accent5">
            <a:tint val="40000"/>
            <a:alpha val="90000"/>
            <a:hueOff val="-4435053"/>
            <a:satOff val="-7690"/>
            <a:lumOff val="-77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To streamline </a:t>
          </a:r>
          <a:r>
            <a:rPr lang="en-US" sz="1500" b="1" kern="1200" dirty="0" smtClean="0"/>
            <a:t>the operations required by respondents and reduction of the burden</a:t>
          </a:r>
          <a:endParaRPr lang="it-IT" sz="1500" b="1" kern="1200" dirty="0"/>
        </a:p>
      </dsp:txBody>
      <dsp:txXfrm>
        <a:off x="1971675" y="989271"/>
        <a:ext cx="1971674" cy="1108470"/>
      </dsp:txXfrm>
    </dsp:sp>
    <dsp:sp modelId="{D7CC4709-2FD7-41D0-978C-165752ACC4F5}">
      <dsp:nvSpPr>
        <dsp:cNvPr id="0" name=""/>
        <dsp:cNvSpPr/>
      </dsp:nvSpPr>
      <dsp:spPr>
        <a:xfrm>
          <a:off x="3943350" y="989271"/>
          <a:ext cx="1971674" cy="1108470"/>
        </a:xfrm>
        <a:prstGeom prst="rect">
          <a:avLst/>
        </a:prstGeom>
        <a:solidFill>
          <a:schemeClr val="accent5">
            <a:tint val="40000"/>
            <a:alpha val="90000"/>
            <a:hueOff val="-5913404"/>
            <a:satOff val="-10253"/>
            <a:lumOff val="-103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To standardize </a:t>
          </a:r>
          <a:r>
            <a:rPr lang="en-US" sz="1500" b="1" kern="1200" dirty="0" smtClean="0"/>
            <a:t>and harmonize data collection in order to increase efficiency</a:t>
          </a:r>
          <a:endParaRPr lang="it-IT" sz="1500" b="1" kern="1200" dirty="0"/>
        </a:p>
      </dsp:txBody>
      <dsp:txXfrm>
        <a:off x="3943350" y="989271"/>
        <a:ext cx="1971674" cy="1108470"/>
      </dsp:txXfrm>
    </dsp:sp>
    <dsp:sp modelId="{93A980BA-2FFB-452D-A5DE-D8A209B48618}">
      <dsp:nvSpPr>
        <dsp:cNvPr id="0" name=""/>
        <dsp:cNvSpPr/>
      </dsp:nvSpPr>
      <dsp:spPr>
        <a:xfrm>
          <a:off x="5915024" y="989271"/>
          <a:ext cx="1971674" cy="1108470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Increase bi-directional communication between </a:t>
          </a:r>
          <a:r>
            <a:rPr lang="en-US" sz="1500" b="1" kern="1200" dirty="0" err="1" smtClean="0"/>
            <a:t>Istat</a:t>
          </a:r>
          <a:r>
            <a:rPr lang="en-US" sz="1500" b="1" kern="1200" dirty="0" smtClean="0"/>
            <a:t> and business</a:t>
          </a:r>
          <a:endParaRPr lang="it-IT" sz="1500" b="1" kern="1200" dirty="0"/>
        </a:p>
      </dsp:txBody>
      <dsp:txXfrm>
        <a:off x="5915024" y="989271"/>
        <a:ext cx="1971674" cy="110847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A9E49-E4EA-4898-84BF-44DADC9E4D90}">
      <dsp:nvSpPr>
        <dsp:cNvPr id="0" name=""/>
        <dsp:cNvSpPr/>
      </dsp:nvSpPr>
      <dsp:spPr>
        <a:xfrm rot="16200000">
          <a:off x="-1363911" y="1365813"/>
          <a:ext cx="4597401" cy="186577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322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To </a:t>
          </a:r>
          <a:r>
            <a:rPr lang="en-US" sz="1900" kern="1200" dirty="0" smtClean="0"/>
            <a:t>consolidate the </a:t>
          </a:r>
          <a:r>
            <a:rPr lang="en-US" sz="1900" kern="1200" smtClean="0"/>
            <a:t>transition process</a:t>
          </a:r>
          <a:endParaRPr lang="it-IT" sz="1900" kern="1200" dirty="0"/>
        </a:p>
      </dsp:txBody>
      <dsp:txXfrm rot="5400000">
        <a:off x="1902" y="919480"/>
        <a:ext cx="1865774" cy="2758441"/>
      </dsp:txXfrm>
    </dsp:sp>
    <dsp:sp modelId="{5B8C085F-F627-4843-8984-A90658D09CF6}">
      <dsp:nvSpPr>
        <dsp:cNvPr id="0" name=""/>
        <dsp:cNvSpPr/>
      </dsp:nvSpPr>
      <dsp:spPr>
        <a:xfrm rot="16200000">
          <a:off x="641795" y="1365813"/>
          <a:ext cx="4597401" cy="1865774"/>
        </a:xfrm>
        <a:prstGeom prst="flowChartManualOperation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322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Produce integrated and generalized platforms for data capturing</a:t>
          </a:r>
          <a:endParaRPr lang="it-IT" sz="1900" kern="1200" dirty="0"/>
        </a:p>
      </dsp:txBody>
      <dsp:txXfrm rot="5400000">
        <a:off x="2007608" y="919480"/>
        <a:ext cx="1865774" cy="2758441"/>
      </dsp:txXfrm>
    </dsp:sp>
    <dsp:sp modelId="{CCC7CE1C-B8D3-4717-A05B-AA775841C1D2}">
      <dsp:nvSpPr>
        <dsp:cNvPr id="0" name=""/>
        <dsp:cNvSpPr/>
      </dsp:nvSpPr>
      <dsp:spPr>
        <a:xfrm rot="16200000">
          <a:off x="2647503" y="1365813"/>
          <a:ext cx="4597401" cy="1865774"/>
        </a:xfrm>
        <a:prstGeom prst="flowChartManualOperation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322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Design and implementation of a unique generalized system of integrated survey management </a:t>
          </a:r>
          <a:endParaRPr lang="it-IT" sz="1900" kern="1200" dirty="0"/>
        </a:p>
      </dsp:txBody>
      <dsp:txXfrm rot="5400000">
        <a:off x="4013316" y="919480"/>
        <a:ext cx="1865774" cy="2758441"/>
      </dsp:txXfrm>
    </dsp:sp>
    <dsp:sp modelId="{8F73E331-3926-416D-8FE7-BC3D0F97F105}">
      <dsp:nvSpPr>
        <dsp:cNvPr id="0" name=""/>
        <dsp:cNvSpPr/>
      </dsp:nvSpPr>
      <dsp:spPr>
        <a:xfrm rot="16200000">
          <a:off x="4653210" y="1365813"/>
          <a:ext cx="4597401" cy="1865774"/>
        </a:xfrm>
        <a:prstGeom prst="flowChartManualOperati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322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Reduce the processes fragmentation, while respecting the principle of specialization and standardization</a:t>
          </a:r>
          <a:endParaRPr lang="it-IT" sz="1900" kern="1200" dirty="0"/>
        </a:p>
      </dsp:txBody>
      <dsp:txXfrm rot="5400000">
        <a:off x="6019023" y="919480"/>
        <a:ext cx="1865774" cy="275844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2F09C-5F42-45D3-A4BD-C1E34EF102FA}">
      <dsp:nvSpPr>
        <dsp:cNvPr id="0" name=""/>
        <dsp:cNvSpPr/>
      </dsp:nvSpPr>
      <dsp:spPr>
        <a:xfrm>
          <a:off x="0" y="12700"/>
          <a:ext cx="7886700" cy="1099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The new set-up that implemented Centralized Data Collection produced important results in terms of increasing response rates of economic business surveys, both structural and short-term</a:t>
          </a:r>
          <a:endParaRPr lang="it-IT" sz="2000" kern="1200"/>
        </a:p>
      </dsp:txBody>
      <dsp:txXfrm>
        <a:off x="53688" y="66388"/>
        <a:ext cx="7779324" cy="992424"/>
      </dsp:txXfrm>
    </dsp:sp>
    <dsp:sp modelId="{C7C8CD34-2D51-4FB8-B2A0-6169E48EA870}">
      <dsp:nvSpPr>
        <dsp:cNvPr id="0" name=""/>
        <dsp:cNvSpPr/>
      </dsp:nvSpPr>
      <dsp:spPr>
        <a:xfrm>
          <a:off x="0" y="1170100"/>
          <a:ext cx="7886700" cy="1099800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increases are also associated to significant reductions in the data collection </a:t>
          </a:r>
          <a:r>
            <a:rPr lang="en-US" sz="2000" kern="1200" dirty="0" smtClean="0"/>
            <a:t>periods in Structural surveys</a:t>
          </a:r>
          <a:endParaRPr lang="it-IT" sz="2000" kern="1200" dirty="0"/>
        </a:p>
      </dsp:txBody>
      <dsp:txXfrm>
        <a:off x="53688" y="1223788"/>
        <a:ext cx="7779324" cy="992424"/>
      </dsp:txXfrm>
    </dsp:sp>
    <dsp:sp modelId="{304C59E7-F9C8-4813-A4CD-0CDA537DB3A8}">
      <dsp:nvSpPr>
        <dsp:cNvPr id="0" name=""/>
        <dsp:cNvSpPr/>
      </dsp:nvSpPr>
      <dsp:spPr>
        <a:xfrm>
          <a:off x="0" y="2327500"/>
          <a:ext cx="7886700" cy="1099800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Factors that most explain these increases concern the integration and standardization of data collection processes that led to significant increases in efficiency</a:t>
          </a:r>
          <a:endParaRPr lang="it-IT" sz="2000" kern="1200" dirty="0"/>
        </a:p>
      </dsp:txBody>
      <dsp:txXfrm>
        <a:off x="53688" y="2381188"/>
        <a:ext cx="7779324" cy="992424"/>
      </dsp:txXfrm>
    </dsp:sp>
    <dsp:sp modelId="{1915AB83-E781-4201-A431-45C98714283E}">
      <dsp:nvSpPr>
        <dsp:cNvPr id="0" name=""/>
        <dsp:cNvSpPr/>
      </dsp:nvSpPr>
      <dsp:spPr>
        <a:xfrm>
          <a:off x="0" y="3484900"/>
          <a:ext cx="7886700" cy="109980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Efficiency gains can be used in process and product innovation activities, in the quality of the outputs and to respond to new </a:t>
          </a:r>
          <a:r>
            <a:rPr lang="en-US" sz="2000" kern="1200" smtClean="0"/>
            <a:t>needs </a:t>
          </a:r>
          <a:r>
            <a:rPr lang="en-US" sz="2000" kern="1200" smtClean="0"/>
            <a:t>of statistical </a:t>
          </a:r>
          <a:r>
            <a:rPr lang="en-US" sz="2000" kern="1200" dirty="0" smtClean="0"/>
            <a:t>information</a:t>
          </a:r>
          <a:endParaRPr lang="it-IT" sz="2000" kern="1200" dirty="0"/>
        </a:p>
      </dsp:txBody>
      <dsp:txXfrm>
        <a:off x="53688" y="3538588"/>
        <a:ext cx="7779324" cy="992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93687-FCD9-4393-8AD8-24F4EFD5F5F5}">
      <dsp:nvSpPr>
        <dsp:cNvPr id="0" name=""/>
        <dsp:cNvSpPr/>
      </dsp:nvSpPr>
      <dsp:spPr>
        <a:xfrm>
          <a:off x="0" y="3970"/>
          <a:ext cx="8095551" cy="4317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smtClean="0"/>
            <a:t>Set of all the main Structural (annual or pluriannual surveys):</a:t>
          </a:r>
          <a:endParaRPr lang="it-IT" sz="1800" kern="1200"/>
        </a:p>
      </dsp:txBody>
      <dsp:txXfrm>
        <a:off x="21075" y="25045"/>
        <a:ext cx="8053401" cy="389580"/>
      </dsp:txXfrm>
    </dsp:sp>
    <dsp:sp modelId="{2F73C3EF-E524-4084-9710-61B2319C6E18}">
      <dsp:nvSpPr>
        <dsp:cNvPr id="0" name=""/>
        <dsp:cNvSpPr/>
      </dsp:nvSpPr>
      <dsp:spPr>
        <a:xfrm>
          <a:off x="0" y="435700"/>
          <a:ext cx="8095551" cy="268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034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Community innovation survey (CIS)</a:t>
          </a:r>
          <a:endParaRPr lang="it-IT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Statistics by product (Prodcom)</a:t>
          </a:r>
          <a:endParaRPr lang="it-IT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Small and medium enterprise survey SME (including professional and artistic activities) (SBS)</a:t>
          </a:r>
          <a:endParaRPr lang="it-IT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Survey on information and communication technology in enterprises (ICT) </a:t>
          </a:r>
          <a:endParaRPr lang="it-IT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Survey on enterprise accounting system (SBS)</a:t>
          </a:r>
          <a:endParaRPr lang="it-IT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Survey on Research and Development in enterprises (R&amp;D), Updating of the statistical register of economic units ASIA - Local units</a:t>
          </a:r>
          <a:endParaRPr lang="it-IT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Survey on the activities of foreign controlled enterprises resident in Italy (Inward Fats),</a:t>
          </a:r>
          <a:endParaRPr lang="it-IT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Survey on abroad foreign affiliates activities controlled by Italy (Outward Fats)</a:t>
          </a:r>
          <a:endParaRPr lang="it-IT" sz="1600" kern="1200" dirty="0"/>
        </a:p>
      </dsp:txBody>
      <dsp:txXfrm>
        <a:off x="0" y="435700"/>
        <a:ext cx="8095551" cy="2682720"/>
      </dsp:txXfrm>
    </dsp:sp>
    <dsp:sp modelId="{B374BEB1-3601-4977-9EE4-4EFF827DB1AE}">
      <dsp:nvSpPr>
        <dsp:cNvPr id="0" name=""/>
        <dsp:cNvSpPr/>
      </dsp:nvSpPr>
      <dsp:spPr>
        <a:xfrm>
          <a:off x="0" y="3118420"/>
          <a:ext cx="8095551" cy="43173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smtClean="0"/>
            <a:t>A sample of three Short-term surveys (monthly surveys)</a:t>
          </a:r>
          <a:endParaRPr lang="it-IT" sz="1800" kern="1200"/>
        </a:p>
      </dsp:txBody>
      <dsp:txXfrm>
        <a:off x="21075" y="3139495"/>
        <a:ext cx="8053401" cy="389580"/>
      </dsp:txXfrm>
    </dsp:sp>
    <dsp:sp modelId="{AEAC8697-9F14-4320-A80C-258784FE9516}">
      <dsp:nvSpPr>
        <dsp:cNvPr id="0" name=""/>
        <dsp:cNvSpPr/>
      </dsp:nvSpPr>
      <dsp:spPr>
        <a:xfrm>
          <a:off x="0" y="3550150"/>
          <a:ext cx="8095551" cy="10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034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Monthly survey on retail sales (MRS)</a:t>
          </a:r>
          <a:endParaRPr lang="it-IT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Monthly survey on industrial production (IPI) </a:t>
          </a:r>
          <a:endParaRPr lang="it-IT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Monthly survey on producer prices for industrial products sold on the domestic market (PPID) </a:t>
          </a:r>
          <a:endParaRPr lang="it-IT" sz="1600" kern="1200" dirty="0"/>
        </a:p>
      </dsp:txBody>
      <dsp:txXfrm>
        <a:off x="0" y="3550150"/>
        <a:ext cx="8095551" cy="1043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5D3B2-5979-4DB8-A1A9-2E6C49B04E92}">
      <dsp:nvSpPr>
        <dsp:cNvPr id="0" name=""/>
        <dsp:cNvSpPr/>
      </dsp:nvSpPr>
      <dsp:spPr>
        <a:xfrm>
          <a:off x="3154679" y="0"/>
          <a:ext cx="4732020" cy="14366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rgbClr val="FF0000"/>
              </a:solidFill>
            </a:rPr>
            <a:t>37.2 </a:t>
          </a:r>
          <a:r>
            <a:rPr lang="en-US" sz="3200" kern="1200" dirty="0" smtClean="0">
              <a:solidFill>
                <a:srgbClr val="FF0000"/>
              </a:solidFill>
            </a:rPr>
            <a:t>solar days </a:t>
          </a:r>
          <a:r>
            <a:rPr lang="en-US" sz="3200" kern="1200" dirty="0" smtClean="0">
              <a:solidFill>
                <a:srgbClr val="FF0000"/>
              </a:solidFill>
            </a:rPr>
            <a:t>(</a:t>
          </a:r>
          <a:r>
            <a:rPr lang="en-US" sz="3200" i="1" kern="1200" dirty="0" smtClean="0">
              <a:solidFill>
                <a:srgbClr val="FF0000"/>
              </a:solidFill>
            </a:rPr>
            <a:t>d</a:t>
          </a:r>
          <a:r>
            <a:rPr lang="en-US" sz="3200" kern="1200" dirty="0" smtClean="0">
              <a:solidFill>
                <a:srgbClr val="FF0000"/>
              </a:solidFill>
            </a:rPr>
            <a:t>)</a:t>
          </a:r>
          <a:endParaRPr lang="it-IT" sz="3200" kern="1200" dirty="0"/>
        </a:p>
      </dsp:txBody>
      <dsp:txXfrm>
        <a:off x="3154679" y="179586"/>
        <a:ext cx="4193262" cy="1077515"/>
      </dsp:txXfrm>
    </dsp:sp>
    <dsp:sp modelId="{A53B6109-3F7C-4011-93DB-B8C5D3472165}">
      <dsp:nvSpPr>
        <dsp:cNvPr id="0" name=""/>
        <dsp:cNvSpPr/>
      </dsp:nvSpPr>
      <dsp:spPr>
        <a:xfrm>
          <a:off x="0" y="0"/>
          <a:ext cx="3154680" cy="1436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Average reduction for the set of the considered structural surveys</a:t>
          </a:r>
          <a:endParaRPr lang="it-IT" sz="2100" kern="1200" dirty="0"/>
        </a:p>
      </dsp:txBody>
      <dsp:txXfrm>
        <a:off x="70133" y="70133"/>
        <a:ext cx="3014414" cy="1296421"/>
      </dsp:txXfrm>
    </dsp:sp>
    <dsp:sp modelId="{375F8BF1-AE32-4ECF-8552-C9F9F7F17DEE}">
      <dsp:nvSpPr>
        <dsp:cNvPr id="0" name=""/>
        <dsp:cNvSpPr/>
      </dsp:nvSpPr>
      <dsp:spPr>
        <a:xfrm>
          <a:off x="3154679" y="1580356"/>
          <a:ext cx="4732020" cy="14366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rgbClr val="FF0000"/>
              </a:solidFill>
            </a:rPr>
            <a:t>- 118 d</a:t>
          </a:r>
          <a:endParaRPr lang="it-IT" sz="3200" kern="1200" dirty="0"/>
        </a:p>
      </dsp:txBody>
      <dsp:txXfrm>
        <a:off x="3154679" y="1759942"/>
        <a:ext cx="4193262" cy="1077515"/>
      </dsp:txXfrm>
    </dsp:sp>
    <dsp:sp modelId="{50C104C9-5306-4E43-BF4B-631E774CD5B8}">
      <dsp:nvSpPr>
        <dsp:cNvPr id="0" name=""/>
        <dsp:cNvSpPr/>
      </dsp:nvSpPr>
      <dsp:spPr>
        <a:xfrm>
          <a:off x="0" y="1580356"/>
          <a:ext cx="3154680" cy="1436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Small and medium enterprise accounting system survey - SBS Regulation)</a:t>
          </a:r>
          <a:endParaRPr lang="it-IT" sz="2100" kern="1200" dirty="0"/>
        </a:p>
      </dsp:txBody>
      <dsp:txXfrm>
        <a:off x="70133" y="1650489"/>
        <a:ext cx="3014414" cy="1296421"/>
      </dsp:txXfrm>
    </dsp:sp>
    <dsp:sp modelId="{5F6B5C44-17D7-48D5-9EB0-81D1C1ECE66D}">
      <dsp:nvSpPr>
        <dsp:cNvPr id="0" name=""/>
        <dsp:cNvSpPr/>
      </dsp:nvSpPr>
      <dsp:spPr>
        <a:xfrm>
          <a:off x="3154679" y="3160712"/>
          <a:ext cx="4732020" cy="14366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rgbClr val="FF0000"/>
              </a:solidFill>
            </a:rPr>
            <a:t>-92 </a:t>
          </a:r>
          <a:r>
            <a:rPr lang="en-US" sz="3200" i="1" kern="1200" dirty="0" smtClean="0">
              <a:solidFill>
                <a:srgbClr val="FF0000"/>
              </a:solidFill>
            </a:rPr>
            <a:t>d</a:t>
          </a:r>
          <a:r>
            <a:rPr lang="en-US" sz="3200" kern="1200" dirty="0" smtClean="0"/>
            <a:t> </a:t>
          </a:r>
          <a:endParaRPr lang="it-IT" sz="3200" kern="1200" dirty="0"/>
        </a:p>
      </dsp:txBody>
      <dsp:txXfrm>
        <a:off x="3154679" y="3340298"/>
        <a:ext cx="4193262" cy="1077515"/>
      </dsp:txXfrm>
    </dsp:sp>
    <dsp:sp modelId="{EA94EE96-C5F4-4287-98C1-BC01252810AC}">
      <dsp:nvSpPr>
        <dsp:cNvPr id="0" name=""/>
        <dsp:cNvSpPr/>
      </dsp:nvSpPr>
      <dsp:spPr>
        <a:xfrm>
          <a:off x="0" y="3073304"/>
          <a:ext cx="3154680" cy="1436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Community innovation survey (CIS) </a:t>
          </a:r>
          <a:endParaRPr lang="it-IT" sz="2100" kern="1200" dirty="0"/>
        </a:p>
      </dsp:txBody>
      <dsp:txXfrm>
        <a:off x="70133" y="3143437"/>
        <a:ext cx="3014414" cy="12964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EA293-011D-4AD2-86F9-EB533274EE0C}">
      <dsp:nvSpPr>
        <dsp:cNvPr id="0" name=""/>
        <dsp:cNvSpPr/>
      </dsp:nvSpPr>
      <dsp:spPr>
        <a:xfrm>
          <a:off x="1637383" y="186769"/>
          <a:ext cx="4600440" cy="128727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CC3539-7F2B-4A8C-8FBC-C727D819F992}">
      <dsp:nvSpPr>
        <dsp:cNvPr id="0" name=""/>
        <dsp:cNvSpPr/>
      </dsp:nvSpPr>
      <dsp:spPr>
        <a:xfrm>
          <a:off x="3584178" y="3338862"/>
          <a:ext cx="718343" cy="459740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A1F35-6C21-42CC-A0F8-1E08CF418180}">
      <dsp:nvSpPr>
        <dsp:cNvPr id="0" name=""/>
        <dsp:cNvSpPr/>
      </dsp:nvSpPr>
      <dsp:spPr>
        <a:xfrm>
          <a:off x="2219324" y="3706654"/>
          <a:ext cx="3448050" cy="862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April 2016: launch of the modernization programme</a:t>
          </a:r>
          <a:endParaRPr lang="it-IT" sz="2000" b="1" kern="1200" dirty="0"/>
        </a:p>
      </dsp:txBody>
      <dsp:txXfrm>
        <a:off x="2219324" y="3706654"/>
        <a:ext cx="3448050" cy="862012"/>
      </dsp:txXfrm>
    </dsp:sp>
    <dsp:sp modelId="{371693B9-0784-486E-BF3F-C7C957534D98}">
      <dsp:nvSpPr>
        <dsp:cNvPr id="0" name=""/>
        <dsp:cNvSpPr/>
      </dsp:nvSpPr>
      <dsp:spPr>
        <a:xfrm>
          <a:off x="2772869" y="1463107"/>
          <a:ext cx="2611057" cy="15137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Each production process included just one self-sufficient statistical process</a:t>
          </a:r>
          <a:endParaRPr lang="it-IT" sz="1600" kern="1200" dirty="0"/>
        </a:p>
      </dsp:txBody>
      <dsp:txXfrm>
        <a:off x="3155249" y="1684787"/>
        <a:ext cx="1846297" cy="1070364"/>
      </dsp:txXfrm>
    </dsp:sp>
    <dsp:sp modelId="{0139A575-011E-4205-B386-6D2D477060F2}">
      <dsp:nvSpPr>
        <dsp:cNvPr id="0" name=""/>
        <dsp:cNvSpPr/>
      </dsp:nvSpPr>
      <dsp:spPr>
        <a:xfrm>
          <a:off x="1396876" y="349110"/>
          <a:ext cx="1898953" cy="129301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Stovepipe setup </a:t>
          </a:r>
          <a:endParaRPr lang="it-IT" sz="2000" kern="1200" dirty="0"/>
        </a:p>
      </dsp:txBody>
      <dsp:txXfrm>
        <a:off x="1674971" y="538468"/>
        <a:ext cx="1342763" cy="914303"/>
      </dsp:txXfrm>
    </dsp:sp>
    <dsp:sp modelId="{72ADB603-1583-4747-A80B-3E8EB01B4788}">
      <dsp:nvSpPr>
        <dsp:cNvPr id="0" name=""/>
        <dsp:cNvSpPr/>
      </dsp:nvSpPr>
      <dsp:spPr>
        <a:xfrm>
          <a:off x="2907016" y="148333"/>
          <a:ext cx="3135816" cy="15779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Proliferation and duplication of procedures, methodologies and technologies</a:t>
          </a:r>
          <a:endParaRPr lang="it-IT" sz="1800" kern="1200" dirty="0">
            <a:solidFill>
              <a:schemeClr val="tx1"/>
            </a:solidFill>
          </a:endParaRPr>
        </a:p>
      </dsp:txBody>
      <dsp:txXfrm>
        <a:off x="3366246" y="379414"/>
        <a:ext cx="2217356" cy="1115760"/>
      </dsp:txXfrm>
    </dsp:sp>
    <dsp:sp modelId="{DD28B201-ABCB-4286-8761-19CA357B11F8}">
      <dsp:nvSpPr>
        <dsp:cNvPr id="0" name=""/>
        <dsp:cNvSpPr/>
      </dsp:nvSpPr>
      <dsp:spPr>
        <a:xfrm>
          <a:off x="445388" y="116139"/>
          <a:ext cx="6874918" cy="321818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3C309-4AA6-418A-80CB-83384F0E925E}">
      <dsp:nvSpPr>
        <dsp:cNvPr id="0" name=""/>
        <dsp:cNvSpPr/>
      </dsp:nvSpPr>
      <dsp:spPr>
        <a:xfrm>
          <a:off x="0" y="2075532"/>
          <a:ext cx="7886700" cy="25215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Creation of the new Central Directorate for Data Collection: high degree of specialization of activities and Human Resources  It included four Divisions specialised in the following areas</a:t>
          </a:r>
          <a:endParaRPr lang="it-IT" sz="2300" kern="1200" dirty="0"/>
        </a:p>
      </dsp:txBody>
      <dsp:txXfrm>
        <a:off x="0" y="2075532"/>
        <a:ext cx="7886700" cy="1361658"/>
      </dsp:txXfrm>
    </dsp:sp>
    <dsp:sp modelId="{39B1DDBE-D2C4-4D56-9B95-2273DC66F627}">
      <dsp:nvSpPr>
        <dsp:cNvPr id="0" name=""/>
        <dsp:cNvSpPr/>
      </dsp:nvSpPr>
      <dsp:spPr>
        <a:xfrm>
          <a:off x="20170" y="3348069"/>
          <a:ext cx="1971674" cy="124933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Division for design of data collection tools</a:t>
          </a:r>
          <a:endParaRPr lang="it-IT" sz="1800" b="1" kern="1200" dirty="0"/>
        </a:p>
      </dsp:txBody>
      <dsp:txXfrm>
        <a:off x="20170" y="3348069"/>
        <a:ext cx="1971674" cy="1249331"/>
      </dsp:txXfrm>
    </dsp:sp>
    <dsp:sp modelId="{ED2531EF-2A20-4D29-81D1-9C3FE1AE9A19}">
      <dsp:nvSpPr>
        <dsp:cNvPr id="0" name=""/>
        <dsp:cNvSpPr/>
      </dsp:nvSpPr>
      <dsp:spPr>
        <a:xfrm>
          <a:off x="1980133" y="3336994"/>
          <a:ext cx="1971674" cy="1260406"/>
        </a:xfrm>
        <a:prstGeom prst="rect">
          <a:avLst/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Division for data collection organization</a:t>
          </a:r>
          <a:endParaRPr lang="it-IT" sz="1800" b="1" kern="1200" dirty="0"/>
        </a:p>
      </dsp:txBody>
      <dsp:txXfrm>
        <a:off x="1980133" y="3336994"/>
        <a:ext cx="1971674" cy="1260406"/>
      </dsp:txXfrm>
    </dsp:sp>
    <dsp:sp modelId="{223B01E2-EC45-486B-9B30-CEE442A90E14}">
      <dsp:nvSpPr>
        <dsp:cNvPr id="0" name=""/>
        <dsp:cNvSpPr/>
      </dsp:nvSpPr>
      <dsp:spPr>
        <a:xfrm>
          <a:off x="3951808" y="3347706"/>
          <a:ext cx="1971674" cy="1249694"/>
        </a:xfrm>
        <a:prstGeom prst="rect">
          <a:avLst/>
        </a:prstGeom>
        <a:solidFill>
          <a:schemeClr val="accent5">
            <a:tint val="40000"/>
            <a:alpha val="90000"/>
            <a:hueOff val="-4927837"/>
            <a:satOff val="-8544"/>
            <a:lumOff val="-85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Division for implementation of data collection from direct surveys</a:t>
          </a:r>
          <a:endParaRPr lang="it-IT" sz="1800" b="1" kern="1200" dirty="0"/>
        </a:p>
      </dsp:txBody>
      <dsp:txXfrm>
        <a:off x="3951808" y="3347706"/>
        <a:ext cx="1971674" cy="1249694"/>
      </dsp:txXfrm>
    </dsp:sp>
    <dsp:sp modelId="{134472A3-3C26-41ED-8311-5D5B5D9E162C}">
      <dsp:nvSpPr>
        <dsp:cNvPr id="0" name=""/>
        <dsp:cNvSpPr/>
      </dsp:nvSpPr>
      <dsp:spPr>
        <a:xfrm>
          <a:off x="5915025" y="3359740"/>
          <a:ext cx="1971674" cy="1237660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Division for integration of administrative sources and registers</a:t>
          </a:r>
          <a:endParaRPr lang="it-IT" sz="1800" b="1" kern="1200" dirty="0"/>
        </a:p>
      </dsp:txBody>
      <dsp:txXfrm>
        <a:off x="5915025" y="3359740"/>
        <a:ext cx="1971674" cy="1237660"/>
      </dsp:txXfrm>
    </dsp:sp>
    <dsp:sp modelId="{82B29323-FF23-418D-B2CE-F37C2C277E28}">
      <dsp:nvSpPr>
        <dsp:cNvPr id="0" name=""/>
        <dsp:cNvSpPr/>
      </dsp:nvSpPr>
      <dsp:spPr>
        <a:xfrm rot="10800000">
          <a:off x="0" y="279"/>
          <a:ext cx="7886700" cy="2095692"/>
        </a:xfrm>
        <a:prstGeom prst="upArrowCallou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The new organizational set-up that was characterized by the centralisation of all the support services, clearly separated from thematic statistical production</a:t>
          </a:r>
          <a:endParaRPr lang="it-IT" sz="2300" kern="1200" dirty="0"/>
        </a:p>
      </dsp:txBody>
      <dsp:txXfrm rot="10800000">
        <a:off x="0" y="279"/>
        <a:ext cx="7886700" cy="13617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9E49B-4A6E-437E-97F9-091DDD57D151}">
      <dsp:nvSpPr>
        <dsp:cNvPr id="0" name=""/>
        <dsp:cNvSpPr/>
      </dsp:nvSpPr>
      <dsp:spPr>
        <a:xfrm>
          <a:off x="5405727" y="2732391"/>
          <a:ext cx="306779" cy="1219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561"/>
              </a:lnTo>
              <a:lnTo>
                <a:pt x="306779" y="121956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EC597-898A-49FD-B62D-46559A44AD11}">
      <dsp:nvSpPr>
        <dsp:cNvPr id="0" name=""/>
        <dsp:cNvSpPr/>
      </dsp:nvSpPr>
      <dsp:spPr>
        <a:xfrm>
          <a:off x="3676492" y="1068707"/>
          <a:ext cx="2583178" cy="448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160"/>
              </a:lnTo>
              <a:lnTo>
                <a:pt x="2583178" y="224160"/>
              </a:lnTo>
              <a:lnTo>
                <a:pt x="2583178" y="4483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D2B5F-DF13-40CD-98ED-CAB8C565B9D2}">
      <dsp:nvSpPr>
        <dsp:cNvPr id="0" name=""/>
        <dsp:cNvSpPr/>
      </dsp:nvSpPr>
      <dsp:spPr>
        <a:xfrm>
          <a:off x="2822549" y="2718600"/>
          <a:ext cx="306779" cy="1204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110"/>
              </a:lnTo>
              <a:lnTo>
                <a:pt x="306779" y="120411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297B6-3D05-443A-A3A1-1B5F710A052E}">
      <dsp:nvSpPr>
        <dsp:cNvPr id="0" name=""/>
        <dsp:cNvSpPr/>
      </dsp:nvSpPr>
      <dsp:spPr>
        <a:xfrm>
          <a:off x="3630772" y="1068707"/>
          <a:ext cx="91440" cy="448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3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3D93CB-8FAA-406B-8073-E76F12D94E97}">
      <dsp:nvSpPr>
        <dsp:cNvPr id="0" name=""/>
        <dsp:cNvSpPr/>
      </dsp:nvSpPr>
      <dsp:spPr>
        <a:xfrm>
          <a:off x="239371" y="2798828"/>
          <a:ext cx="320228" cy="1122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807"/>
              </a:lnTo>
              <a:lnTo>
                <a:pt x="320228" y="112280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5A18E-7BBE-41B0-8456-D34C1062BA32}">
      <dsp:nvSpPr>
        <dsp:cNvPr id="0" name=""/>
        <dsp:cNvSpPr/>
      </dsp:nvSpPr>
      <dsp:spPr>
        <a:xfrm>
          <a:off x="1093314" y="1068707"/>
          <a:ext cx="2583178" cy="448320"/>
        </a:xfrm>
        <a:custGeom>
          <a:avLst/>
          <a:gdLst/>
          <a:ahLst/>
          <a:cxnLst/>
          <a:rect l="0" t="0" r="0" b="0"/>
          <a:pathLst>
            <a:path>
              <a:moveTo>
                <a:pt x="2583178" y="0"/>
              </a:moveTo>
              <a:lnTo>
                <a:pt x="2583178" y="224160"/>
              </a:lnTo>
              <a:lnTo>
                <a:pt x="0" y="224160"/>
              </a:lnTo>
              <a:lnTo>
                <a:pt x="0" y="4483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EDE5C-FE5F-4A8A-AF63-4AD746F3405D}">
      <dsp:nvSpPr>
        <dsp:cNvPr id="0" name=""/>
        <dsp:cNvSpPr/>
      </dsp:nvSpPr>
      <dsp:spPr>
        <a:xfrm>
          <a:off x="1047938" y="1278"/>
          <a:ext cx="5257109" cy="10674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Integration of data collection implementation processes promoted: a) standardization; b) efficiency; c) process innovations.</a:t>
          </a:r>
          <a:endParaRPr lang="it-IT" sz="2000" kern="1200" dirty="0"/>
        </a:p>
      </dsp:txBody>
      <dsp:txXfrm>
        <a:off x="1047938" y="1278"/>
        <a:ext cx="5257109" cy="1067429"/>
      </dsp:txXfrm>
    </dsp:sp>
    <dsp:sp modelId="{517311FD-BA73-4F76-AF98-7FEA8157163B}">
      <dsp:nvSpPr>
        <dsp:cNvPr id="0" name=""/>
        <dsp:cNvSpPr/>
      </dsp:nvSpPr>
      <dsp:spPr>
        <a:xfrm>
          <a:off x="25885" y="1517027"/>
          <a:ext cx="2134858" cy="1281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Organizational set-up of DC implementation Division</a:t>
          </a:r>
          <a:endParaRPr lang="it-IT" sz="2000" kern="1200" dirty="0"/>
        </a:p>
      </dsp:txBody>
      <dsp:txXfrm>
        <a:off x="25885" y="1517027"/>
        <a:ext cx="2134858" cy="1281800"/>
      </dsp:txXfrm>
    </dsp:sp>
    <dsp:sp modelId="{CEEC3DC5-5B0E-4027-A0E9-B120F289E368}">
      <dsp:nvSpPr>
        <dsp:cNvPr id="0" name=""/>
        <dsp:cNvSpPr/>
      </dsp:nvSpPr>
      <dsp:spPr>
        <a:xfrm>
          <a:off x="559599" y="3247148"/>
          <a:ext cx="2134858" cy="134897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Goal of specialization concentrating a series of activities typical of survey implementation in a single Division.</a:t>
          </a:r>
          <a:endParaRPr lang="it-IT" sz="1600" b="1" kern="1200" dirty="0"/>
        </a:p>
      </dsp:txBody>
      <dsp:txXfrm>
        <a:off x="559599" y="3247148"/>
        <a:ext cx="2134858" cy="1348974"/>
      </dsp:txXfrm>
    </dsp:sp>
    <dsp:sp modelId="{A879784A-4F18-4FF8-BC0C-B7D47C6D92AE}">
      <dsp:nvSpPr>
        <dsp:cNvPr id="0" name=""/>
        <dsp:cNvSpPr/>
      </dsp:nvSpPr>
      <dsp:spPr>
        <a:xfrm>
          <a:off x="2609063" y="1517027"/>
          <a:ext cx="2134858" cy="12015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Harmonized survey lists management </a:t>
          </a:r>
          <a:endParaRPr lang="it-IT" sz="2000" kern="1200" dirty="0"/>
        </a:p>
      </dsp:txBody>
      <dsp:txXfrm>
        <a:off x="2609063" y="1517027"/>
        <a:ext cx="2134858" cy="1201572"/>
      </dsp:txXfrm>
    </dsp:sp>
    <dsp:sp modelId="{64CB03DB-20E3-4FD5-A70C-E85E14A11E5E}">
      <dsp:nvSpPr>
        <dsp:cNvPr id="0" name=""/>
        <dsp:cNvSpPr/>
      </dsp:nvSpPr>
      <dsp:spPr>
        <a:xfrm>
          <a:off x="3129328" y="3248021"/>
          <a:ext cx="2134858" cy="13493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Preparation of survey lists is</a:t>
          </a:r>
          <a:r>
            <a:rPr lang="pl-PL" sz="1600" b="1" kern="1200" dirty="0" smtClean="0"/>
            <a:t> standardized and generalized</a:t>
          </a:r>
          <a:endParaRPr lang="it-IT" sz="1600" b="1" kern="1200" dirty="0"/>
        </a:p>
      </dsp:txBody>
      <dsp:txXfrm>
        <a:off x="3129328" y="3248021"/>
        <a:ext cx="2134858" cy="1349379"/>
      </dsp:txXfrm>
    </dsp:sp>
    <dsp:sp modelId="{0550ECD7-573B-4C64-ABF8-B9E271D22FBD}">
      <dsp:nvSpPr>
        <dsp:cNvPr id="0" name=""/>
        <dsp:cNvSpPr/>
      </dsp:nvSpPr>
      <dsp:spPr>
        <a:xfrm>
          <a:off x="5192241" y="1517027"/>
          <a:ext cx="2134858" cy="121536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Standardization of contact modalities</a:t>
          </a:r>
          <a:endParaRPr lang="it-IT" sz="2000" kern="1200" dirty="0"/>
        </a:p>
      </dsp:txBody>
      <dsp:txXfrm>
        <a:off x="5192241" y="1517027"/>
        <a:ext cx="2134858" cy="1215364"/>
      </dsp:txXfrm>
    </dsp:sp>
    <dsp:sp modelId="{F5F3FC29-8B91-41CF-8093-8F4898817A2D}">
      <dsp:nvSpPr>
        <dsp:cNvPr id="0" name=""/>
        <dsp:cNvSpPr/>
      </dsp:nvSpPr>
      <dsp:spPr>
        <a:xfrm>
          <a:off x="5712506" y="3306505"/>
          <a:ext cx="2134858" cy="12908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S</a:t>
          </a:r>
          <a:r>
            <a:rPr lang="pl-PL" sz="1600" b="1" kern="1200" dirty="0" smtClean="0"/>
            <a:t>ingle centralized access point </a:t>
          </a:r>
          <a:r>
            <a:rPr lang="it-IT" sz="1600" b="1" kern="1200" dirty="0" smtClean="0"/>
            <a:t>for </a:t>
          </a:r>
          <a:r>
            <a:rPr lang="pl-PL" sz="1600" b="1" kern="1200" dirty="0" smtClean="0"/>
            <a:t>data capturing and for the incoming contacts</a:t>
          </a:r>
          <a:r>
            <a:rPr lang="it-IT" sz="1600" b="1" kern="1200" dirty="0" smtClean="0"/>
            <a:t>	</a:t>
          </a:r>
          <a:r>
            <a:rPr lang="pl-PL" sz="1600" b="1" kern="1200" dirty="0" smtClean="0"/>
            <a:t> </a:t>
          </a:r>
          <a:r>
            <a:rPr lang="en-US" sz="1600" b="1" kern="1200" dirty="0" smtClean="0"/>
            <a:t> </a:t>
          </a:r>
          <a:endParaRPr lang="it-IT" sz="1600" b="1" kern="1200" dirty="0"/>
        </a:p>
      </dsp:txBody>
      <dsp:txXfrm>
        <a:off x="5712506" y="3306505"/>
        <a:ext cx="2134858" cy="12908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07572-ACF4-484D-AB4B-AC7BEA1C2B72}">
      <dsp:nvSpPr>
        <dsp:cNvPr id="0" name=""/>
        <dsp:cNvSpPr/>
      </dsp:nvSpPr>
      <dsp:spPr>
        <a:xfrm>
          <a:off x="651" y="462232"/>
          <a:ext cx="2310764" cy="16132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Introduction of a strict </a:t>
          </a:r>
          <a:r>
            <a:rPr lang="en-US" sz="2100" kern="1200" dirty="0" err="1" smtClean="0"/>
            <a:t>schedulation</a:t>
          </a:r>
          <a:r>
            <a:rPr lang="en-US" sz="2100" kern="1200" dirty="0" smtClean="0"/>
            <a:t> for sending formal end informal communications</a:t>
          </a:r>
          <a:endParaRPr lang="it-IT" sz="2100" kern="1200" dirty="0"/>
        </a:p>
      </dsp:txBody>
      <dsp:txXfrm>
        <a:off x="47900" y="509481"/>
        <a:ext cx="2216266" cy="1518717"/>
      </dsp:txXfrm>
    </dsp:sp>
    <dsp:sp modelId="{6E325BF1-BDDD-40BD-8CF9-FA0A5776265A}">
      <dsp:nvSpPr>
        <dsp:cNvPr id="0" name=""/>
        <dsp:cNvSpPr/>
      </dsp:nvSpPr>
      <dsp:spPr>
        <a:xfrm>
          <a:off x="231728" y="2075447"/>
          <a:ext cx="231076" cy="714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828"/>
              </a:lnTo>
              <a:lnTo>
                <a:pt x="231076" y="71482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CC605-385B-4112-B2C9-8013F55ED292}">
      <dsp:nvSpPr>
        <dsp:cNvPr id="0" name=""/>
        <dsp:cNvSpPr/>
      </dsp:nvSpPr>
      <dsp:spPr>
        <a:xfrm>
          <a:off x="462804" y="2313723"/>
          <a:ext cx="1524967" cy="953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Definition of a strict timetable for the management communications</a:t>
          </a:r>
          <a:endParaRPr lang="it-IT" sz="1400" b="1" kern="1200" dirty="0"/>
        </a:p>
      </dsp:txBody>
      <dsp:txXfrm>
        <a:off x="490719" y="2341638"/>
        <a:ext cx="1469137" cy="897274"/>
      </dsp:txXfrm>
    </dsp:sp>
    <dsp:sp modelId="{CDDBBF03-7A65-40BE-8C69-BC183F5B4D02}">
      <dsp:nvSpPr>
        <dsp:cNvPr id="0" name=""/>
        <dsp:cNvSpPr/>
      </dsp:nvSpPr>
      <dsp:spPr>
        <a:xfrm>
          <a:off x="231728" y="2075447"/>
          <a:ext cx="231076" cy="1906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6209"/>
              </a:lnTo>
              <a:lnTo>
                <a:pt x="231076" y="190620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CEE99-ECC2-4A47-B04E-57C3BB95F836}">
      <dsp:nvSpPr>
        <dsp:cNvPr id="0" name=""/>
        <dsp:cNvSpPr/>
      </dsp:nvSpPr>
      <dsp:spPr>
        <a:xfrm>
          <a:off x="462804" y="3505104"/>
          <a:ext cx="1524967" cy="953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Different approaches for structural and short-term surveys</a:t>
          </a:r>
          <a:endParaRPr lang="it-IT" sz="1400" b="1" kern="1200"/>
        </a:p>
      </dsp:txBody>
      <dsp:txXfrm>
        <a:off x="490719" y="3533019"/>
        <a:ext cx="1469137" cy="897274"/>
      </dsp:txXfrm>
    </dsp:sp>
    <dsp:sp modelId="{5D633177-CE7F-41BA-B4D6-961CBF3B7A04}">
      <dsp:nvSpPr>
        <dsp:cNvPr id="0" name=""/>
        <dsp:cNvSpPr/>
      </dsp:nvSpPr>
      <dsp:spPr>
        <a:xfrm>
          <a:off x="2787967" y="462232"/>
          <a:ext cx="2310764" cy="1613215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Procedures and tools for monitoring the data collection process</a:t>
          </a:r>
          <a:endParaRPr lang="it-IT" sz="2100" kern="1200" dirty="0"/>
        </a:p>
      </dsp:txBody>
      <dsp:txXfrm>
        <a:off x="2835216" y="509481"/>
        <a:ext cx="2216266" cy="1518717"/>
      </dsp:txXfrm>
    </dsp:sp>
    <dsp:sp modelId="{9526CB9A-9481-4B1B-BB37-61A4ABFDC969}">
      <dsp:nvSpPr>
        <dsp:cNvPr id="0" name=""/>
        <dsp:cNvSpPr/>
      </dsp:nvSpPr>
      <dsp:spPr>
        <a:xfrm>
          <a:off x="3019044" y="2075447"/>
          <a:ext cx="231076" cy="714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828"/>
              </a:lnTo>
              <a:lnTo>
                <a:pt x="231076" y="71482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DF5C0-00FF-4F1D-AB93-758E19F08715}">
      <dsp:nvSpPr>
        <dsp:cNvPr id="0" name=""/>
        <dsp:cNvSpPr/>
      </dsp:nvSpPr>
      <dsp:spPr>
        <a:xfrm>
          <a:off x="3250120" y="2313723"/>
          <a:ext cx="1524967" cy="953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Generalized monitoring procedures</a:t>
          </a:r>
          <a:endParaRPr lang="it-IT" sz="1400" b="1" kern="1200" dirty="0"/>
        </a:p>
      </dsp:txBody>
      <dsp:txXfrm>
        <a:off x="3278035" y="2341638"/>
        <a:ext cx="1469137" cy="897274"/>
      </dsp:txXfrm>
    </dsp:sp>
    <dsp:sp modelId="{C308176F-251C-489E-9E15-E5FB823B8AAC}">
      <dsp:nvSpPr>
        <dsp:cNvPr id="0" name=""/>
        <dsp:cNvSpPr/>
      </dsp:nvSpPr>
      <dsp:spPr>
        <a:xfrm>
          <a:off x="3019044" y="2075447"/>
          <a:ext cx="231076" cy="1906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6209"/>
              </a:lnTo>
              <a:lnTo>
                <a:pt x="231076" y="190620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0652FB-1151-4AC2-87CF-F63B896D07FB}">
      <dsp:nvSpPr>
        <dsp:cNvPr id="0" name=""/>
        <dsp:cNvSpPr/>
      </dsp:nvSpPr>
      <dsp:spPr>
        <a:xfrm>
          <a:off x="3250120" y="3505104"/>
          <a:ext cx="1524967" cy="953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Implementing timely corrective actions to control non-respondents</a:t>
          </a:r>
          <a:endParaRPr lang="it-IT" sz="1400" b="1" kern="1200"/>
        </a:p>
      </dsp:txBody>
      <dsp:txXfrm>
        <a:off x="3278035" y="3533019"/>
        <a:ext cx="1469137" cy="897274"/>
      </dsp:txXfrm>
    </dsp:sp>
    <dsp:sp modelId="{0ADB516C-2E11-4ADB-81D5-AC5A14F87611}">
      <dsp:nvSpPr>
        <dsp:cNvPr id="0" name=""/>
        <dsp:cNvSpPr/>
      </dsp:nvSpPr>
      <dsp:spPr>
        <a:xfrm>
          <a:off x="5575284" y="462232"/>
          <a:ext cx="2310764" cy="1613215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smtClean="0"/>
            <a:t>Harmonised penalties management procedure</a:t>
          </a:r>
          <a:endParaRPr lang="it-IT" sz="2100" kern="1200"/>
        </a:p>
      </dsp:txBody>
      <dsp:txXfrm>
        <a:off x="5622533" y="509481"/>
        <a:ext cx="2216266" cy="1518717"/>
      </dsp:txXfrm>
    </dsp:sp>
    <dsp:sp modelId="{3AF41CA1-81E1-45B8-A93B-AA9DE0B26CF5}">
      <dsp:nvSpPr>
        <dsp:cNvPr id="0" name=""/>
        <dsp:cNvSpPr/>
      </dsp:nvSpPr>
      <dsp:spPr>
        <a:xfrm>
          <a:off x="5806360" y="2075447"/>
          <a:ext cx="231076" cy="714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828"/>
              </a:lnTo>
              <a:lnTo>
                <a:pt x="231076" y="71482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8959A-9F92-4D38-A0AD-FDCA27015B9F}">
      <dsp:nvSpPr>
        <dsp:cNvPr id="0" name=""/>
        <dsp:cNvSpPr/>
      </dsp:nvSpPr>
      <dsp:spPr>
        <a:xfrm>
          <a:off x="6037437" y="2313723"/>
          <a:ext cx="1524967" cy="953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G</a:t>
          </a:r>
          <a:r>
            <a:rPr lang="pl-PL" sz="1400" b="1" kern="1200" dirty="0" smtClean="0"/>
            <a:t>eneralization of the procedures</a:t>
          </a:r>
          <a:r>
            <a:rPr lang="it-IT" sz="1400" b="1" kern="1200" dirty="0" smtClean="0"/>
            <a:t> and </a:t>
          </a:r>
          <a:r>
            <a:rPr lang="it-IT" sz="1400" b="1" kern="1200" dirty="0" err="1" smtClean="0"/>
            <a:t>criteria</a:t>
          </a:r>
          <a:r>
            <a:rPr lang="pl-PL" sz="1400" b="1" kern="1200" dirty="0" smtClean="0"/>
            <a:t> </a:t>
          </a:r>
          <a:r>
            <a:rPr lang="it-IT" sz="1400" b="1" kern="1200" dirty="0" smtClean="0"/>
            <a:t>to </a:t>
          </a:r>
          <a:r>
            <a:rPr lang="it-IT" sz="1400" b="1" kern="1200" dirty="0" err="1" smtClean="0"/>
            <a:t>manage</a:t>
          </a:r>
          <a:r>
            <a:rPr lang="it-IT" sz="1400" b="1" kern="1200" dirty="0" smtClean="0"/>
            <a:t> </a:t>
          </a:r>
          <a:r>
            <a:rPr lang="pl-PL" sz="1400" b="1" kern="1200" dirty="0" smtClean="0"/>
            <a:t>penalties </a:t>
          </a:r>
          <a:endParaRPr lang="it-IT" sz="1400" b="1" kern="1200" dirty="0"/>
        </a:p>
      </dsp:txBody>
      <dsp:txXfrm>
        <a:off x="6065352" y="2341638"/>
        <a:ext cx="1469137" cy="897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2018-06-24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2018-06-24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2018-06-24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‹N›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ellini@istat.it" TargetMode="External"/><Relationship Id="rId2" Type="http://schemas.openxmlformats.org/officeDocument/2006/relationships/hyperlink" Target="mailto:papa@istat.i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5800" y="4550312"/>
            <a:ext cx="7886700" cy="1010171"/>
          </a:xfrm>
        </p:spPr>
        <p:txBody>
          <a:bodyPr>
            <a:normAutofit/>
          </a:bodyPr>
          <a:lstStyle/>
          <a:p>
            <a:r>
              <a:rPr lang="it-IT" dirty="0" smtClean="0"/>
              <a:t>Pasquale Papa, ISTAT (Speaker)</a:t>
            </a:r>
          </a:p>
          <a:p>
            <a:r>
              <a:rPr lang="it-IT" dirty="0" smtClean="0"/>
              <a:t>Giampaola Bellini, ISTAT</a:t>
            </a:r>
          </a:p>
          <a:p>
            <a:r>
              <a:rPr lang="it-IT" dirty="0" smtClean="0"/>
              <a:t>Francesca </a:t>
            </a:r>
            <a:r>
              <a:rPr lang="it-IT" dirty="0" err="1" smtClean="0"/>
              <a:t>Monetti</a:t>
            </a:r>
            <a:r>
              <a:rPr lang="it-IT" dirty="0" smtClean="0"/>
              <a:t>, ISTAT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impact of a centralized data collection approach on response rates of economic surveys and data quality: the </a:t>
            </a:r>
            <a:r>
              <a:rPr lang="en-GB" b="1" dirty="0" err="1"/>
              <a:t>Istat</a:t>
            </a:r>
            <a:r>
              <a:rPr lang="en-GB" b="1" dirty="0"/>
              <a:t> experience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27/06/2018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Session 27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0186" y="273687"/>
            <a:ext cx="7886700" cy="87100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main causes behind the results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Innovations introduced in the field of DC implementation (1/2)</a:t>
            </a:r>
            <a:endParaRPr lang="pl-PL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282995"/>
              </p:ext>
            </p:extLst>
          </p:nvPr>
        </p:nvGraphicFramePr>
        <p:xfrm>
          <a:off x="620186" y="1501309"/>
          <a:ext cx="7886700" cy="459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796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0186" y="273687"/>
            <a:ext cx="7886700" cy="87100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main causes behind the results: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Innovations introduced in the field of DC implementation (2/2)</a:t>
            </a:r>
            <a:endParaRPr lang="pl-PL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194791"/>
              </p:ext>
            </p:extLst>
          </p:nvPr>
        </p:nvGraphicFramePr>
        <p:xfrm>
          <a:off x="620186" y="1144693"/>
          <a:ext cx="7886700" cy="4920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334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0186" y="118239"/>
            <a:ext cx="7886700" cy="87100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main causes behind the results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pl-PL" dirty="0" smtClean="0"/>
              <a:t>Innovative </a:t>
            </a:r>
            <a:r>
              <a:rPr lang="pl-PL" dirty="0"/>
              <a:t>tools and services supporting DC activities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956025"/>
              </p:ext>
            </p:extLst>
          </p:nvPr>
        </p:nvGraphicFramePr>
        <p:xfrm>
          <a:off x="620186" y="1095935"/>
          <a:ext cx="7886700" cy="5056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592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0186" y="273687"/>
            <a:ext cx="7886700" cy="871006"/>
          </a:xfrm>
        </p:spPr>
        <p:txBody>
          <a:bodyPr/>
          <a:lstStyle/>
          <a:p>
            <a:pPr algn="ctr"/>
            <a:r>
              <a:rPr lang="it-IT" dirty="0" smtClean="0"/>
              <a:t>Future </a:t>
            </a:r>
            <a:r>
              <a:rPr lang="it-IT" dirty="0" err="1" smtClean="0"/>
              <a:t>developments</a:t>
            </a:r>
            <a:endParaRPr lang="pl-PL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653798"/>
              </p:ext>
            </p:extLst>
          </p:nvPr>
        </p:nvGraphicFramePr>
        <p:xfrm>
          <a:off x="620186" y="1144693"/>
          <a:ext cx="7886700" cy="459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506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0186" y="273687"/>
            <a:ext cx="7886700" cy="871006"/>
          </a:xfrm>
        </p:spPr>
        <p:txBody>
          <a:bodyPr/>
          <a:lstStyle/>
          <a:p>
            <a:pPr algn="ctr"/>
            <a:r>
              <a:rPr lang="it-IT" dirty="0" err="1" smtClean="0"/>
              <a:t>Conclusions</a:t>
            </a:r>
            <a:r>
              <a:rPr lang="it-IT" dirty="0" smtClean="0"/>
              <a:t> </a:t>
            </a:r>
            <a:endParaRPr lang="pl-PL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320995"/>
              </p:ext>
            </p:extLst>
          </p:nvPr>
        </p:nvGraphicFramePr>
        <p:xfrm>
          <a:off x="620186" y="1144693"/>
          <a:ext cx="7886700" cy="459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937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impact of a centralized data collection approach on response rates of economic surveys and data quality: the </a:t>
            </a:r>
            <a:r>
              <a:rPr lang="en-GB" dirty="0" err="1"/>
              <a:t>Istat</a:t>
            </a:r>
            <a:r>
              <a:rPr lang="en-GB" dirty="0"/>
              <a:t> experience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557784" y="4516441"/>
            <a:ext cx="8156448" cy="1216847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Pasquale Papa, </a:t>
            </a:r>
            <a:r>
              <a:rPr lang="it-IT" dirty="0" err="1" smtClean="0"/>
              <a:t>Italian</a:t>
            </a:r>
            <a:r>
              <a:rPr lang="it-IT" dirty="0" smtClean="0"/>
              <a:t> National Statistical </a:t>
            </a:r>
            <a:r>
              <a:rPr lang="it-IT" dirty="0" err="1" smtClean="0"/>
              <a:t>Institute</a:t>
            </a:r>
            <a:r>
              <a:rPr lang="it-IT" dirty="0" smtClean="0"/>
              <a:t> (Istat) – </a:t>
            </a:r>
            <a:r>
              <a:rPr lang="it-IT" dirty="0" smtClean="0">
                <a:hlinkClick r:id="rId2"/>
              </a:rPr>
              <a:t>papa@istat.it</a:t>
            </a:r>
            <a:r>
              <a:rPr lang="it-IT" dirty="0" smtClean="0"/>
              <a:t> (speaker)</a:t>
            </a:r>
          </a:p>
          <a:p>
            <a:r>
              <a:rPr lang="it-IT" dirty="0" smtClean="0"/>
              <a:t>Giampaola Bellini, </a:t>
            </a:r>
            <a:r>
              <a:rPr lang="it-IT" dirty="0" err="1"/>
              <a:t>Italian</a:t>
            </a:r>
            <a:r>
              <a:rPr lang="it-IT" dirty="0"/>
              <a:t> National Statistical </a:t>
            </a:r>
            <a:r>
              <a:rPr lang="it-IT" dirty="0" err="1"/>
              <a:t>Institute</a:t>
            </a:r>
            <a:r>
              <a:rPr lang="it-IT" dirty="0"/>
              <a:t> (Istat) - </a:t>
            </a:r>
            <a:r>
              <a:rPr lang="it-IT" dirty="0" smtClean="0">
                <a:hlinkClick r:id="rId3"/>
              </a:rPr>
              <a:t>bellini@istat.it</a:t>
            </a:r>
            <a:endParaRPr lang="it-IT" dirty="0" smtClean="0"/>
          </a:p>
          <a:p>
            <a:r>
              <a:rPr lang="it-IT" dirty="0" smtClean="0"/>
              <a:t>Francesca </a:t>
            </a:r>
            <a:r>
              <a:rPr lang="it-IT" dirty="0" err="1" smtClean="0"/>
              <a:t>Monetti</a:t>
            </a:r>
            <a:r>
              <a:rPr lang="it-IT" dirty="0" smtClean="0"/>
              <a:t>, </a:t>
            </a:r>
            <a:r>
              <a:rPr lang="it-IT" dirty="0" err="1"/>
              <a:t>Italian</a:t>
            </a:r>
            <a:r>
              <a:rPr lang="it-IT" dirty="0"/>
              <a:t> National Statistical </a:t>
            </a:r>
            <a:r>
              <a:rPr lang="it-IT" dirty="0" err="1"/>
              <a:t>Institute</a:t>
            </a:r>
            <a:r>
              <a:rPr lang="it-IT" dirty="0"/>
              <a:t> (Istat) </a:t>
            </a:r>
            <a:r>
              <a:rPr lang="it-IT"/>
              <a:t>- </a:t>
            </a:r>
            <a:r>
              <a:rPr lang="it-IT" smtClean="0"/>
              <a:t>fmonetti@istat.it</a:t>
            </a:r>
            <a:endParaRPr lang="it-IT" dirty="0" smtClean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T</a:t>
            </a:r>
            <a:r>
              <a:rPr lang="it-IT" dirty="0" smtClean="0"/>
              <a:t>rends in </a:t>
            </a:r>
            <a:r>
              <a:rPr lang="it-IT" dirty="0" err="1" smtClean="0"/>
              <a:t>response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r>
              <a:rPr lang="it-IT" dirty="0" smtClean="0"/>
              <a:t> of Istat business </a:t>
            </a:r>
            <a:r>
              <a:rPr lang="it-IT" dirty="0" err="1" smtClean="0"/>
              <a:t>surveys</a:t>
            </a:r>
            <a:r>
              <a:rPr lang="it-IT" dirty="0" smtClean="0"/>
              <a:t> </a:t>
            </a:r>
            <a:r>
              <a:rPr lang="it-IT" dirty="0" err="1" smtClean="0"/>
              <a:t>after</a:t>
            </a:r>
            <a:r>
              <a:rPr lang="it-IT" dirty="0" smtClean="0"/>
              <a:t> </a:t>
            </a:r>
            <a:r>
              <a:rPr lang="it-IT" dirty="0" err="1" smtClean="0"/>
              <a:t>Centralized</a:t>
            </a:r>
            <a:r>
              <a:rPr lang="it-IT" dirty="0" smtClean="0"/>
              <a:t> Data Collection </a:t>
            </a:r>
            <a:r>
              <a:rPr lang="it-IT" dirty="0" err="1" smtClean="0"/>
              <a:t>implementation</a:t>
            </a:r>
            <a:endParaRPr lang="pl-PL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096576"/>
              </p:ext>
            </p:extLst>
          </p:nvPr>
        </p:nvGraphicFramePr>
        <p:xfrm>
          <a:off x="620186" y="1532467"/>
          <a:ext cx="7886700" cy="459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Examples</a:t>
            </a:r>
            <a:r>
              <a:rPr lang="it-IT" dirty="0" smtClean="0"/>
              <a:t> of </a:t>
            </a:r>
            <a:r>
              <a:rPr lang="it-IT" dirty="0" err="1" smtClean="0"/>
              <a:t>significant</a:t>
            </a:r>
            <a:r>
              <a:rPr lang="it-IT" dirty="0" smtClean="0"/>
              <a:t> </a:t>
            </a:r>
            <a:r>
              <a:rPr lang="it-IT" dirty="0" err="1" smtClean="0"/>
              <a:t>increases</a:t>
            </a:r>
            <a:r>
              <a:rPr lang="it-IT" dirty="0" smtClean="0"/>
              <a:t>	</a:t>
            </a:r>
            <a:endParaRPr lang="pl-PL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161573"/>
              </p:ext>
            </p:extLst>
          </p:nvPr>
        </p:nvGraphicFramePr>
        <p:xfrm>
          <a:off x="620186" y="1532467"/>
          <a:ext cx="7886700" cy="459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749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Examples</a:t>
            </a:r>
            <a:r>
              <a:rPr lang="it-IT" dirty="0" smtClean="0"/>
              <a:t> of </a:t>
            </a:r>
            <a:r>
              <a:rPr lang="it-IT" dirty="0" err="1" smtClean="0"/>
              <a:t>response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r>
              <a:rPr lang="it-IT" dirty="0" smtClean="0"/>
              <a:t> </a:t>
            </a:r>
            <a:r>
              <a:rPr lang="it-IT" dirty="0" err="1" smtClean="0"/>
              <a:t>variations</a:t>
            </a:r>
            <a:r>
              <a:rPr lang="it-IT" dirty="0" smtClean="0"/>
              <a:t> for large companies (&gt;= 250 </a:t>
            </a:r>
            <a:r>
              <a:rPr lang="it-IT" dirty="0" err="1" smtClean="0"/>
              <a:t>employees</a:t>
            </a:r>
            <a:r>
              <a:rPr lang="it-IT" dirty="0" smtClean="0"/>
              <a:t>)</a:t>
            </a:r>
            <a:endParaRPr lang="pl-PL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661426"/>
              </p:ext>
            </p:extLst>
          </p:nvPr>
        </p:nvGraphicFramePr>
        <p:xfrm>
          <a:off x="620713" y="1531938"/>
          <a:ext cx="7886700" cy="3345563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 smtClean="0">
                          <a:effectLst/>
                        </a:rPr>
                        <a:t>STRUCTURAL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 smtClean="0">
                          <a:effectLst/>
                        </a:rPr>
                        <a:t>SURVEY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3200" dirty="0">
                          <a:effectLst/>
                        </a:rPr>
                        <a:t>Response </a:t>
                      </a:r>
                      <a:r>
                        <a:rPr lang="pl-PL" sz="3200" dirty="0" smtClean="0">
                          <a:effectLst/>
                        </a:rPr>
                        <a:t>rate</a:t>
                      </a:r>
                      <a:r>
                        <a:rPr lang="it-IT" sz="3200" dirty="0" smtClean="0">
                          <a:effectLst/>
                        </a:rPr>
                        <a:t>s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effectLst/>
                        </a:rPr>
                        <a:t>Total </a:t>
                      </a:r>
                      <a:r>
                        <a:rPr lang="pl-PL" sz="2400" dirty="0" smtClean="0">
                          <a:effectLst/>
                        </a:rPr>
                        <a:t>(%)</a:t>
                      </a:r>
                      <a:endParaRPr lang="it-IT" sz="2400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effectLst/>
                        </a:rPr>
                        <a:t>(&gt;=250)</a:t>
                      </a:r>
                      <a:endParaRPr lang="it-IT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>
                          <a:effectLst/>
                        </a:rPr>
                        <a:t>pp </a:t>
                      </a:r>
                      <a:r>
                        <a:rPr lang="pl-PL" sz="2400" dirty="0" smtClean="0">
                          <a:effectLst/>
                        </a:rPr>
                        <a:t>variatio</a:t>
                      </a:r>
                      <a:r>
                        <a:rPr lang="it-IT" sz="2400" dirty="0" smtClean="0">
                          <a:effectLst/>
                        </a:rPr>
                        <a:t>n (&gt;=250)</a:t>
                      </a:r>
                      <a:endParaRPr lang="it-IT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 err="1" smtClean="0">
                          <a:effectLst/>
                        </a:rPr>
                        <a:t>pp</a:t>
                      </a:r>
                      <a:r>
                        <a:rPr lang="it-IT" sz="2400" dirty="0" smtClean="0">
                          <a:effectLst/>
                        </a:rPr>
                        <a:t> </a:t>
                      </a:r>
                      <a:r>
                        <a:rPr lang="it-IT" sz="2400" dirty="0" err="1" smtClean="0">
                          <a:effectLst/>
                        </a:rPr>
                        <a:t>variation</a:t>
                      </a:r>
                      <a:r>
                        <a:rPr lang="it-IT" sz="2400" dirty="0" smtClean="0">
                          <a:effectLst/>
                        </a:rPr>
                        <a:t> (</a:t>
                      </a:r>
                      <a:r>
                        <a:rPr lang="it-IT" sz="2400" dirty="0" err="1" smtClean="0">
                          <a:effectLst/>
                        </a:rPr>
                        <a:t>all</a:t>
                      </a:r>
                      <a:r>
                        <a:rPr lang="it-IT" sz="2400" baseline="0" dirty="0" smtClean="0">
                          <a:effectLst/>
                        </a:rPr>
                        <a:t> </a:t>
                      </a:r>
                      <a:r>
                        <a:rPr lang="it-IT" sz="2400" baseline="0" dirty="0" err="1" smtClean="0">
                          <a:effectLst/>
                        </a:rPr>
                        <a:t>survey</a:t>
                      </a:r>
                      <a:r>
                        <a:rPr lang="it-IT" sz="2400" baseline="0" dirty="0" smtClean="0">
                          <a:effectLst/>
                        </a:rPr>
                        <a:t>)</a:t>
                      </a:r>
                      <a:r>
                        <a:rPr lang="it-IT" sz="2400" dirty="0" smtClean="0">
                          <a:effectLst/>
                        </a:rPr>
                        <a:t> 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 smtClean="0">
                          <a:effectLst/>
                        </a:rPr>
                        <a:t>SBS</a:t>
                      </a:r>
                      <a:r>
                        <a:rPr lang="it-IT" sz="2400" dirty="0" smtClean="0">
                          <a:effectLst/>
                        </a:rPr>
                        <a:t> (&gt;=</a:t>
                      </a:r>
                      <a:r>
                        <a:rPr lang="it-IT" sz="2400" baseline="0" dirty="0" smtClean="0">
                          <a:effectLst/>
                        </a:rPr>
                        <a:t> 100 </a:t>
                      </a:r>
                      <a:r>
                        <a:rPr lang="it-IT" sz="2400" baseline="0" dirty="0" err="1" smtClean="0">
                          <a:effectLst/>
                        </a:rPr>
                        <a:t>employees</a:t>
                      </a:r>
                      <a:r>
                        <a:rPr lang="it-IT" sz="2400" baseline="0" dirty="0" smtClean="0">
                          <a:effectLst/>
                        </a:rPr>
                        <a:t>)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effectLst/>
                        </a:rPr>
                        <a:t>86.2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effectLst/>
                        </a:rPr>
                        <a:t>8.9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kern="1200" dirty="0" smtClean="0">
                          <a:effectLst/>
                        </a:rPr>
                        <a:t>8.4</a:t>
                      </a:r>
                      <a:endParaRPr lang="it-IT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>
                          <a:effectLst/>
                        </a:rPr>
                        <a:t>Prodcom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effectLst/>
                        </a:rPr>
                        <a:t>89.0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effectLst/>
                        </a:rPr>
                        <a:t>-0.5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kern="1200" dirty="0" smtClean="0">
                          <a:effectLst/>
                        </a:rPr>
                        <a:t>11.6</a:t>
                      </a:r>
                      <a:endParaRPr lang="it-IT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>
                          <a:effectLst/>
                        </a:rPr>
                        <a:t>ICT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>
                          <a:effectLst/>
                        </a:rPr>
                        <a:t>91.6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effectLst/>
                        </a:rPr>
                        <a:t>9.4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kern="1200" dirty="0">
                          <a:effectLst/>
                        </a:rPr>
                        <a:t>5.2</a:t>
                      </a:r>
                      <a:endParaRPr lang="it-IT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effectLst/>
                        </a:rPr>
                        <a:t>Outward Fats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>
                          <a:effectLst/>
                        </a:rPr>
                        <a:t>90.3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effectLst/>
                        </a:rPr>
                        <a:t>4.9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kern="1200" dirty="0" smtClean="0">
                          <a:effectLst/>
                        </a:rPr>
                        <a:t>10.2</a:t>
                      </a:r>
                      <a:endParaRPr lang="it-IT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85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0186" y="273687"/>
            <a:ext cx="7886700" cy="871006"/>
          </a:xfrm>
        </p:spPr>
        <p:txBody>
          <a:bodyPr/>
          <a:lstStyle/>
          <a:p>
            <a:pPr algn="ctr"/>
            <a:r>
              <a:rPr lang="it-IT" dirty="0" smtClean="0"/>
              <a:t>The set of business </a:t>
            </a:r>
            <a:r>
              <a:rPr lang="it-IT" dirty="0" err="1" smtClean="0"/>
              <a:t>surveys</a:t>
            </a:r>
            <a:r>
              <a:rPr lang="it-IT" dirty="0" smtClean="0"/>
              <a:t> </a:t>
            </a:r>
            <a:r>
              <a:rPr lang="it-IT" dirty="0" err="1" smtClean="0"/>
              <a:t>compared</a:t>
            </a:r>
            <a:r>
              <a:rPr lang="it-IT" dirty="0" smtClean="0"/>
              <a:t>	</a:t>
            </a:r>
            <a:endParaRPr lang="pl-PL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687808"/>
              </p:ext>
            </p:extLst>
          </p:nvPr>
        </p:nvGraphicFramePr>
        <p:xfrm>
          <a:off x="620185" y="1144693"/>
          <a:ext cx="8095551" cy="459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628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0186" y="273687"/>
            <a:ext cx="7886700" cy="871006"/>
          </a:xfrm>
        </p:spPr>
        <p:txBody>
          <a:bodyPr/>
          <a:lstStyle/>
          <a:p>
            <a:pPr algn="ctr"/>
            <a:r>
              <a:rPr lang="it-IT" dirty="0" err="1" smtClean="0"/>
              <a:t>Comparison</a:t>
            </a:r>
            <a:r>
              <a:rPr lang="it-IT" dirty="0" smtClean="0"/>
              <a:t> </a:t>
            </a:r>
            <a:r>
              <a:rPr lang="it-IT" dirty="0" err="1"/>
              <a:t>method</a:t>
            </a:r>
            <a:r>
              <a:rPr lang="it-IT" dirty="0"/>
              <a:t> </a:t>
            </a:r>
            <a:endParaRPr lang="pl-PL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423973"/>
              </p:ext>
            </p:extLst>
          </p:nvPr>
        </p:nvGraphicFramePr>
        <p:xfrm>
          <a:off x="620713" y="1144588"/>
          <a:ext cx="7886700" cy="459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989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0186" y="273687"/>
            <a:ext cx="7886700" cy="871006"/>
          </a:xfrm>
        </p:spPr>
        <p:txBody>
          <a:bodyPr/>
          <a:lstStyle/>
          <a:p>
            <a:pPr algn="ctr"/>
            <a:r>
              <a:rPr lang="it-IT" dirty="0" err="1" smtClean="0"/>
              <a:t>Effects</a:t>
            </a:r>
            <a:r>
              <a:rPr lang="it-IT" dirty="0" smtClean="0"/>
              <a:t> on data </a:t>
            </a:r>
            <a:r>
              <a:rPr lang="it-IT" dirty="0" err="1" smtClean="0"/>
              <a:t>collection</a:t>
            </a:r>
            <a:r>
              <a:rPr lang="it-IT" dirty="0" smtClean="0"/>
              <a:t> </a:t>
            </a:r>
            <a:r>
              <a:rPr lang="it-IT" dirty="0" err="1" smtClean="0"/>
              <a:t>periods</a:t>
            </a:r>
            <a:endParaRPr lang="pl-PL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580133"/>
              </p:ext>
            </p:extLst>
          </p:nvPr>
        </p:nvGraphicFramePr>
        <p:xfrm>
          <a:off x="620713" y="1144588"/>
          <a:ext cx="7886700" cy="459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682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0186" y="273687"/>
            <a:ext cx="7886700" cy="871006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The </a:t>
            </a:r>
            <a:r>
              <a:rPr lang="en-US" sz="2400" dirty="0"/>
              <a:t>main </a:t>
            </a:r>
            <a:r>
              <a:rPr lang="en-US" sz="2400" dirty="0" smtClean="0"/>
              <a:t>causes </a:t>
            </a:r>
            <a:r>
              <a:rPr lang="en-US" sz="2400" dirty="0"/>
              <a:t>behind the </a:t>
            </a:r>
            <a:r>
              <a:rPr lang="en-US" sz="2400" dirty="0" smtClean="0"/>
              <a:t>results: </a:t>
            </a:r>
            <a:br>
              <a:rPr lang="en-US" sz="2400" dirty="0" smtClean="0"/>
            </a:br>
            <a:r>
              <a:rPr lang="en-GB" sz="2400" dirty="0" smtClean="0"/>
              <a:t>The </a:t>
            </a:r>
            <a:r>
              <a:rPr lang="en-GB" sz="2400" dirty="0" err="1"/>
              <a:t>Istat</a:t>
            </a:r>
            <a:r>
              <a:rPr lang="en-GB" sz="2400" dirty="0"/>
              <a:t> corporate restructuring process and the new set-up </a:t>
            </a:r>
            <a:r>
              <a:rPr lang="en-GB" sz="2400" dirty="0" smtClean="0"/>
              <a:t>(1/2)</a:t>
            </a:r>
            <a:endParaRPr lang="pl-PL" sz="24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86254"/>
              </p:ext>
            </p:extLst>
          </p:nvPr>
        </p:nvGraphicFramePr>
        <p:xfrm>
          <a:off x="628650" y="1427082"/>
          <a:ext cx="7886700" cy="459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tangolo 3"/>
          <p:cNvSpPr/>
          <p:nvPr/>
        </p:nvSpPr>
        <p:spPr>
          <a:xfrm>
            <a:off x="2286000" y="1928590"/>
            <a:ext cx="4572000" cy="4234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82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0186" y="163959"/>
            <a:ext cx="7886700" cy="87100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/>
              <a:t>main </a:t>
            </a:r>
            <a:r>
              <a:rPr lang="en-US" dirty="0" smtClean="0"/>
              <a:t>causes </a:t>
            </a:r>
            <a:r>
              <a:rPr lang="en-US" dirty="0"/>
              <a:t>behind the </a:t>
            </a:r>
            <a:r>
              <a:rPr lang="en-US" dirty="0" smtClean="0"/>
              <a:t>results:</a:t>
            </a:r>
            <a:br>
              <a:rPr lang="en-US" dirty="0" smtClean="0"/>
            </a:br>
            <a:r>
              <a:rPr lang="en-GB" dirty="0" smtClean="0"/>
              <a:t>The </a:t>
            </a:r>
            <a:r>
              <a:rPr lang="en-GB" dirty="0" err="1"/>
              <a:t>Istat</a:t>
            </a:r>
            <a:r>
              <a:rPr lang="en-GB" dirty="0"/>
              <a:t> corporate restructuring process and the new </a:t>
            </a:r>
            <a:r>
              <a:rPr lang="en-GB" dirty="0" smtClean="0"/>
              <a:t>set-up (2/2) </a:t>
            </a:r>
            <a:endParaRPr lang="pl-PL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425181"/>
              </p:ext>
            </p:extLst>
          </p:nvPr>
        </p:nvGraphicFramePr>
        <p:xfrm>
          <a:off x="620186" y="1364149"/>
          <a:ext cx="7886700" cy="459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tangolo 3"/>
          <p:cNvSpPr/>
          <p:nvPr/>
        </p:nvSpPr>
        <p:spPr>
          <a:xfrm>
            <a:off x="2286000" y="1928590"/>
            <a:ext cx="4572000" cy="4234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25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1945</TotalTime>
  <Words>998</Words>
  <Application>Microsoft Office PowerPoint</Application>
  <PresentationFormat>Presentazione su schermo (4:3)</PresentationFormat>
  <Paragraphs>120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Motyw pakietu Office</vt:lpstr>
      <vt:lpstr>The impact of a centralized data collection approach on response rates of economic surveys and data quality: the Istat experience</vt:lpstr>
      <vt:lpstr>Trends in response rates of Istat business surveys after Centralized Data Collection implementation</vt:lpstr>
      <vt:lpstr>Examples of significant increases </vt:lpstr>
      <vt:lpstr>Examples of response rates variations for large companies (&gt;= 250 employees)</vt:lpstr>
      <vt:lpstr>The set of business surveys compared </vt:lpstr>
      <vt:lpstr>Comparison method </vt:lpstr>
      <vt:lpstr>Effects on data collection periods</vt:lpstr>
      <vt:lpstr>The main causes behind the results:  The Istat corporate restructuring process and the new set-up (1/2)</vt:lpstr>
      <vt:lpstr>The main causes behind the results: The Istat corporate restructuring process and the new set-up (2/2) </vt:lpstr>
      <vt:lpstr>The main causes behind the results:  Innovations introduced in the field of DC implementation (1/2)</vt:lpstr>
      <vt:lpstr>The main causes behind the results:  Innovations introduced in the field of DC implementation (2/2)</vt:lpstr>
      <vt:lpstr>The main causes behind the results:  Innovative tools and services supporting DC activities </vt:lpstr>
      <vt:lpstr>Future developments</vt:lpstr>
      <vt:lpstr>Conclusions </vt:lpstr>
      <vt:lpstr>The impact of a centralized data collection approach on response rates of economic surveys and data quality: the Istat experience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Pasquale Papa</cp:lastModifiedBy>
  <cp:revision>137</cp:revision>
  <dcterms:created xsi:type="dcterms:W3CDTF">2018-02-27T07:40:59Z</dcterms:created>
  <dcterms:modified xsi:type="dcterms:W3CDTF">2018-06-24T10:34:34Z</dcterms:modified>
</cp:coreProperties>
</file>