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 lnSpcReduction="10000"/>
          </a:bodyPr>
          <a:lstStyle/>
          <a:p>
            <a:pPr algn="ctr"/>
            <a:r>
              <a:rPr lang="lt-LT" dirty="0"/>
              <a:t>Dag </a:t>
            </a:r>
            <a:r>
              <a:rPr lang="lt-LT"/>
              <a:t>F </a:t>
            </a:r>
            <a:r>
              <a:rPr lang="lt-LT" smtClean="0"/>
              <a:t>Gravem, </a:t>
            </a:r>
            <a:r>
              <a:rPr lang="lt-LT" dirty="0"/>
              <a:t>Statistics Norway </a:t>
            </a:r>
          </a:p>
          <a:p>
            <a:pPr algn="ctr"/>
            <a:r>
              <a:rPr lang="lt-LT" dirty="0"/>
              <a:t>Sofie De Broe, Statistics Netherlands</a:t>
            </a:r>
          </a:p>
          <a:p>
            <a:pPr algn="ctr"/>
            <a:r>
              <a:rPr lang="lt-LT" dirty="0"/>
              <a:t>Arkadiusz Wisniowski, University of Manchester </a:t>
            </a:r>
          </a:p>
          <a:p>
            <a:pPr algn="ctr"/>
            <a:r>
              <a:rPr lang="lt-LT" dirty="0"/>
              <a:t>Romina Filippini, Italian National Institute of Statistics (ISTAT)</a:t>
            </a:r>
          </a:p>
          <a:p>
            <a:pPr algn="ctr"/>
            <a:r>
              <a:rPr lang="lt-LT" dirty="0"/>
              <a:t>Diego Zardetto, Italian National Institute of Statistics (ISTAT)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b="1" dirty="0" smtClean="0"/>
              <a:t>25</a:t>
            </a:r>
            <a:r>
              <a:rPr lang="pl-PL" sz="2400" b="1" dirty="0" smtClean="0"/>
              <a:t> - </a:t>
            </a:r>
            <a:r>
              <a:rPr lang="en-US" b="1" dirty="0"/>
              <a:t>Data integration at work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Jean-Pierre Poncelet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 dirty="0"/>
              <a:t>#</a:t>
            </a:r>
            <a:r>
              <a:rPr lang="pl-PL" b="1" dirty="0" smtClean="0"/>
              <a:t>Q2018session25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53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25 - Data integration at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Nowak Anna Natalia</cp:lastModifiedBy>
  <cp:revision>64</cp:revision>
  <dcterms:created xsi:type="dcterms:W3CDTF">2018-02-27T07:40:59Z</dcterms:created>
  <dcterms:modified xsi:type="dcterms:W3CDTF">2018-06-21T05:44:25Z</dcterms:modified>
</cp:coreProperties>
</file>