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dirty="0"/>
              <a:t>Cristina Lopez-Vilaplana, Eurostat </a:t>
            </a:r>
          </a:p>
          <a:p>
            <a:pPr algn="ctr"/>
            <a:r>
              <a:rPr lang="lt-LT" dirty="0"/>
              <a:t>Véronique Deneuville, Eurostat </a:t>
            </a:r>
          </a:p>
          <a:p>
            <a:pPr algn="ctr"/>
            <a:r>
              <a:rPr lang="lt-LT" dirty="0"/>
              <a:t>Kevin Schmitt, INSEE</a:t>
            </a:r>
          </a:p>
          <a:p>
            <a:pPr algn="ctr"/>
            <a:r>
              <a:rPr lang="lt-LT" dirty="0"/>
              <a:t>Henri Luomaranta, The Research Institute of the Finnish Economy </a:t>
            </a:r>
          </a:p>
          <a:p>
            <a:pPr algn="ctr"/>
            <a:r>
              <a:rPr lang="lt-LT" dirty="0"/>
              <a:t>Črt Grahonja, Statistical Office of the Republic of Slovenia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22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b="1" dirty="0"/>
              <a:t>Quality of flash </a:t>
            </a:r>
            <a:r>
              <a:rPr lang="en-US" b="1" dirty="0" smtClean="0"/>
              <a:t>estimates</a:t>
            </a:r>
            <a:endParaRPr lang="en-US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Jean-Pierre Poncelet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Q2018session22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45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22 - Quality of flash estimates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60</cp:revision>
  <dcterms:created xsi:type="dcterms:W3CDTF">2018-02-27T07:40:59Z</dcterms:created>
  <dcterms:modified xsi:type="dcterms:W3CDTF">2018-06-20T16:46:42Z</dcterms:modified>
</cp:coreProperties>
</file>