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21.06.2018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Cristina Pereira </a:t>
            </a:r>
            <a:r>
              <a:rPr lang="lt-LT"/>
              <a:t>de </a:t>
            </a:r>
            <a:r>
              <a:rPr lang="lt-LT" smtClean="0"/>
              <a:t>Sá, </a:t>
            </a:r>
            <a:r>
              <a:rPr lang="lt-LT" dirty="0"/>
              <a:t>Eurostat </a:t>
            </a:r>
          </a:p>
          <a:p>
            <a:pPr algn="ctr"/>
            <a:r>
              <a:rPr lang="lt-LT" dirty="0"/>
              <a:t>Giovanna Brancato, Italian National Institute of Statistics (ISTAT)</a:t>
            </a:r>
          </a:p>
          <a:p>
            <a:pPr algn="ctr"/>
            <a:r>
              <a:rPr lang="lt-LT" dirty="0"/>
              <a:t>Stefano Menghinello, Italian National Institute of Statistics (ISTAT)</a:t>
            </a:r>
          </a:p>
          <a:p>
            <a:pPr algn="ctr"/>
            <a:r>
              <a:rPr lang="lt-LT" dirty="0"/>
              <a:t>Jacopo Grazzini, Eurostat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20</a:t>
            </a:r>
            <a:r>
              <a:rPr lang="pl-PL" sz="2400" b="1" dirty="0" smtClean="0"/>
              <a:t> - </a:t>
            </a:r>
            <a:r>
              <a:rPr lang="en-US" b="1" dirty="0"/>
              <a:t>Quality in the future - thinking forward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Krzysztof Jajuga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/>
              <a:t>#</a:t>
            </a:r>
            <a:r>
              <a:rPr lang="pl-PL" b="1" smtClean="0"/>
              <a:t>Q2018session20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722</TotalTime>
  <Words>48</Words>
  <Application>Microsoft Office PowerPoint</Application>
  <PresentationFormat>Panoramiczny</PresentationFormat>
  <Paragraphs>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20 - Quality in the future - thinking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Nowak Anna Natalia</cp:lastModifiedBy>
  <cp:revision>59</cp:revision>
  <dcterms:created xsi:type="dcterms:W3CDTF">2018-02-27T07:40:59Z</dcterms:created>
  <dcterms:modified xsi:type="dcterms:W3CDTF">2018-06-21T05:41:12Z</dcterms:modified>
</cp:coreProperties>
</file>