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Sandra Lagarto, Statistics Portugal </a:t>
            </a:r>
          </a:p>
          <a:p>
            <a:pPr algn="ctr"/>
            <a:r>
              <a:rPr lang="lt-LT" dirty="0"/>
              <a:t>Marina Pérez Julián, INE Spain  (Instituto Nacional de Estadística)</a:t>
            </a:r>
          </a:p>
          <a:p>
            <a:pPr algn="ctr"/>
            <a:r>
              <a:rPr lang="lt-LT" dirty="0"/>
              <a:t>Elżbieta Gołata, Poznan University of Economics and Business </a:t>
            </a:r>
          </a:p>
          <a:p>
            <a:pPr algn="ctr"/>
            <a:r>
              <a:rPr lang="lt-LT" dirty="0"/>
              <a:t>Ludmila Ivančíková, Statistical Office of the Slovak Republic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17</a:t>
            </a:r>
            <a:r>
              <a:rPr lang="pl-PL" sz="2400" b="1" dirty="0" smtClean="0"/>
              <a:t> </a:t>
            </a:r>
            <a:r>
              <a:rPr lang="pl-PL" sz="2400" b="1" dirty="0" smtClean="0"/>
              <a:t>- </a:t>
            </a:r>
            <a:r>
              <a:rPr lang="en-US" b="1" dirty="0"/>
              <a:t>Quality challenges for </a:t>
            </a:r>
            <a:r>
              <a:rPr lang="en-US" b="1" dirty="0" smtClean="0"/>
              <a:t>censuses</a:t>
            </a:r>
            <a:endParaRPr lang="en-US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Claudia </a:t>
            </a:r>
            <a:r>
              <a:rPr lang="pl-PL" b="1" dirty="0" err="1" smtClean="0"/>
              <a:t>Junker</a:t>
            </a:r>
            <a:endParaRPr lang="pl-PL" b="1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/>
              <a:t>#</a:t>
            </a:r>
            <a:r>
              <a:rPr lang="pl-PL" b="1" smtClean="0"/>
              <a:t>Q2018session17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48</Words>
  <Application>Microsoft Office PowerPoint</Application>
  <PresentationFormat>Panoramiczny</PresentationFormat>
  <Paragraphs>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17 - Quality challenges for censuses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Użytkownik systemu Windows</cp:lastModifiedBy>
  <cp:revision>55</cp:revision>
  <dcterms:created xsi:type="dcterms:W3CDTF">2018-02-27T07:40:59Z</dcterms:created>
  <dcterms:modified xsi:type="dcterms:W3CDTF">2018-06-20T16:38:17Z</dcterms:modified>
</cp:coreProperties>
</file>