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7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1554154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/>
              <a:t>Ann-Marie </a:t>
            </a:r>
            <a:r>
              <a:rPr lang="pl-PL" dirty="0" err="1"/>
              <a:t>Karlsson</a:t>
            </a:r>
            <a:r>
              <a:rPr lang="pl-PL" dirty="0"/>
              <a:t>, </a:t>
            </a:r>
            <a:r>
              <a:rPr lang="pl-PL" dirty="0" err="1"/>
              <a:t>Swedish</a:t>
            </a:r>
            <a:r>
              <a:rPr lang="pl-PL" dirty="0"/>
              <a:t> Board of </a:t>
            </a:r>
            <a:r>
              <a:rPr lang="pl-PL" dirty="0" err="1"/>
              <a:t>Agriculture</a:t>
            </a:r>
            <a:endParaRPr lang="pl-PL" dirty="0"/>
          </a:p>
          <a:p>
            <a:pPr algn="ctr"/>
            <a:r>
              <a:rPr lang="pl-PL" dirty="0" err="1"/>
              <a:t>Faiz</a:t>
            </a:r>
            <a:r>
              <a:rPr lang="pl-PL" dirty="0"/>
              <a:t> </a:t>
            </a:r>
            <a:r>
              <a:rPr lang="pl-PL" dirty="0" err="1"/>
              <a:t>Alsuhail</a:t>
            </a:r>
            <a:r>
              <a:rPr lang="pl-PL" dirty="0"/>
              <a:t>, </a:t>
            </a:r>
            <a:r>
              <a:rPr lang="pl-PL" dirty="0" err="1"/>
              <a:t>Statistics</a:t>
            </a:r>
            <a:r>
              <a:rPr lang="pl-PL" dirty="0"/>
              <a:t> </a:t>
            </a:r>
            <a:r>
              <a:rPr lang="pl-PL" dirty="0" err="1"/>
              <a:t>Finland</a:t>
            </a:r>
            <a:r>
              <a:rPr lang="pl-PL" dirty="0"/>
              <a:t> </a:t>
            </a:r>
          </a:p>
          <a:p>
            <a:pPr algn="ctr"/>
            <a:r>
              <a:rPr lang="pl-PL" dirty="0" err="1"/>
              <a:t>Kamel</a:t>
            </a:r>
            <a:r>
              <a:rPr lang="pl-PL" dirty="0"/>
              <a:t> </a:t>
            </a:r>
            <a:r>
              <a:rPr lang="pl-PL" dirty="0" err="1"/>
              <a:t>Gadouche</a:t>
            </a:r>
            <a:r>
              <a:rPr lang="pl-PL" dirty="0"/>
              <a:t>, GENES-CASD </a:t>
            </a:r>
          </a:p>
          <a:p>
            <a:pPr algn="ctr"/>
            <a:r>
              <a:rPr lang="pl-PL" dirty="0" err="1"/>
              <a:t>Carsten</a:t>
            </a:r>
            <a:r>
              <a:rPr lang="pl-PL" dirty="0"/>
              <a:t> </a:t>
            </a:r>
            <a:r>
              <a:rPr lang="pl-PL" dirty="0" err="1"/>
              <a:t>Zangenberg</a:t>
            </a:r>
            <a:r>
              <a:rPr lang="pl-PL" dirty="0"/>
              <a:t>, </a:t>
            </a:r>
            <a:r>
              <a:rPr lang="pl-PL" dirty="0" err="1"/>
              <a:t>Statistics</a:t>
            </a:r>
            <a:r>
              <a:rPr lang="pl-PL" dirty="0"/>
              <a:t> </a:t>
            </a:r>
            <a:r>
              <a:rPr lang="pl-PL" dirty="0" err="1"/>
              <a:t>Denmark</a:t>
            </a:r>
            <a:endParaRPr lang="pl-PL" dirty="0"/>
          </a:p>
          <a:p>
            <a:pPr algn="ctr"/>
            <a:r>
              <a:rPr lang="pl-PL" dirty="0"/>
              <a:t>Alessandro </a:t>
            </a:r>
            <a:r>
              <a:rPr lang="pl-PL" dirty="0" err="1"/>
              <a:t>Martinisi</a:t>
            </a:r>
            <a:r>
              <a:rPr lang="pl-PL" dirty="0"/>
              <a:t>, Breda University of Applied </a:t>
            </a:r>
            <a:r>
              <a:rPr lang="pl-PL" dirty="0" err="1"/>
              <a:t>Sciences</a:t>
            </a:r>
            <a:r>
              <a:rPr lang="pl-PL" dirty="0"/>
              <a:t>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9"/>
            <a:ext cx="10515600" cy="76940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/>
              <a:t>Session</a:t>
            </a:r>
            <a:r>
              <a:rPr lang="pl-PL" sz="2400" b="1" dirty="0"/>
              <a:t> </a:t>
            </a:r>
            <a:r>
              <a:rPr lang="pl-PL" b="1" dirty="0" smtClean="0"/>
              <a:t>13</a:t>
            </a:r>
            <a:r>
              <a:rPr lang="pl-PL" sz="2400" b="1" dirty="0" smtClean="0"/>
              <a:t> </a:t>
            </a:r>
            <a:r>
              <a:rPr lang="pl-PL" sz="2400" b="1" dirty="0" smtClean="0"/>
              <a:t>- </a:t>
            </a:r>
            <a:r>
              <a:rPr lang="en-US" b="1" dirty="0"/>
              <a:t>Collaboration with the scientific community, communication with </a:t>
            </a:r>
            <a:r>
              <a:rPr lang="en-US" b="1" dirty="0" smtClean="0"/>
              <a:t>users</a:t>
            </a:r>
            <a:endParaRPr lang="en-US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400" y="5489056"/>
            <a:ext cx="3924300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Krzysztof Jajuga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b="1"/>
              <a:t>#</a:t>
            </a:r>
            <a:r>
              <a:rPr lang="pl-PL" b="1" smtClean="0"/>
              <a:t>Q2018session13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</TotalTime>
  <Words>47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13 - Collaboration with the scientific community, communication with users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Użytkownik systemu Windows</cp:lastModifiedBy>
  <cp:revision>51</cp:revision>
  <dcterms:created xsi:type="dcterms:W3CDTF">2018-02-27T07:40:59Z</dcterms:created>
  <dcterms:modified xsi:type="dcterms:W3CDTF">2018-06-20T16:33:54Z</dcterms:modified>
</cp:coreProperties>
</file>