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Pertti </a:t>
            </a:r>
            <a:r>
              <a:rPr lang="pl-PL" dirty="0" err="1"/>
              <a:t>Taskinen</a:t>
            </a:r>
            <a:r>
              <a:rPr lang="pl-PL" dirty="0"/>
              <a:t>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Finland</a:t>
            </a:r>
            <a:r>
              <a:rPr lang="pl-PL" dirty="0"/>
              <a:t> </a:t>
            </a:r>
          </a:p>
          <a:p>
            <a:pPr algn="ctr"/>
            <a:r>
              <a:rPr lang="pl-PL" dirty="0"/>
              <a:t>Robert Obrzut, Eurostat </a:t>
            </a:r>
          </a:p>
          <a:p>
            <a:pPr algn="ctr"/>
            <a:r>
              <a:rPr lang="pl-PL" dirty="0" err="1"/>
              <a:t>Frantisek</a:t>
            </a:r>
            <a:r>
              <a:rPr lang="pl-PL" dirty="0"/>
              <a:t> </a:t>
            </a:r>
            <a:r>
              <a:rPr lang="pl-PL" smtClean="0"/>
              <a:t>Hajnovic, </a:t>
            </a:r>
            <a:r>
              <a:rPr lang="pl-PL" dirty="0"/>
              <a:t>Office for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Statistics</a:t>
            </a:r>
            <a:r>
              <a:rPr lang="pl-PL" dirty="0"/>
              <a:t> </a:t>
            </a:r>
          </a:p>
          <a:p>
            <a:pPr algn="ctr"/>
            <a:r>
              <a:rPr lang="pl-PL" dirty="0" err="1"/>
              <a:t>Kuniko</a:t>
            </a:r>
            <a:r>
              <a:rPr lang="pl-PL" dirty="0"/>
              <a:t> </a:t>
            </a:r>
            <a:r>
              <a:rPr lang="pl-PL" dirty="0" err="1"/>
              <a:t>Moriya</a:t>
            </a:r>
            <a:r>
              <a:rPr lang="pl-PL" dirty="0"/>
              <a:t>, Bank of Japan </a:t>
            </a:r>
          </a:p>
          <a:p>
            <a:pPr algn="ctr"/>
            <a:r>
              <a:rPr lang="pl-PL" dirty="0" err="1"/>
              <a:t>Rogelio</a:t>
            </a:r>
            <a:r>
              <a:rPr lang="pl-PL" dirty="0"/>
              <a:t> </a:t>
            </a:r>
            <a:r>
              <a:rPr lang="pl-PL" dirty="0" err="1"/>
              <a:t>Pujol</a:t>
            </a:r>
            <a:r>
              <a:rPr lang="pl-PL" dirty="0"/>
              <a:t> Rodriguez, INE </a:t>
            </a:r>
            <a:r>
              <a:rPr lang="pl-PL" dirty="0" err="1"/>
              <a:t>Spain</a:t>
            </a:r>
            <a:r>
              <a:rPr lang="pl-PL" dirty="0"/>
              <a:t>  (</a:t>
            </a:r>
            <a:r>
              <a:rPr lang="pl-PL" dirty="0" err="1"/>
              <a:t>Instituto</a:t>
            </a:r>
            <a:r>
              <a:rPr lang="pl-PL" dirty="0"/>
              <a:t> </a:t>
            </a:r>
            <a:r>
              <a:rPr lang="pl-PL" dirty="0" err="1"/>
              <a:t>Nacional</a:t>
            </a:r>
            <a:r>
              <a:rPr lang="pl-PL" dirty="0"/>
              <a:t> de </a:t>
            </a:r>
            <a:r>
              <a:rPr lang="pl-PL" dirty="0" err="1"/>
              <a:t>Estadística</a:t>
            </a:r>
            <a:r>
              <a:rPr lang="pl-PL" dirty="0"/>
              <a:t>)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10</a:t>
            </a:r>
            <a:r>
              <a:rPr lang="pl-PL" sz="2400" b="1" dirty="0" smtClean="0"/>
              <a:t> - </a:t>
            </a:r>
            <a:r>
              <a:rPr lang="en-US" b="1" dirty="0"/>
              <a:t>Quality as a multi-dimensional concept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Monika Bieniek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Q2018session10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48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10 - Quality as a multi-dimensional concept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49</cp:revision>
  <dcterms:created xsi:type="dcterms:W3CDTF">2018-02-27T07:40:59Z</dcterms:created>
  <dcterms:modified xsi:type="dcterms:W3CDTF">2018-06-21T05:47:34Z</dcterms:modified>
</cp:coreProperties>
</file>