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5"/>
            <a:ext cx="10617200" cy="18043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1500" dirty="0"/>
              <a:t>Steven </a:t>
            </a:r>
            <a:r>
              <a:rPr lang="pl-PL" sz="1500" dirty="0" err="1"/>
              <a:t>Vale</a:t>
            </a:r>
            <a:r>
              <a:rPr lang="pl-PL" sz="1500" dirty="0"/>
              <a:t>, UNECE</a:t>
            </a:r>
          </a:p>
          <a:p>
            <a:pPr algn="ctr"/>
            <a:r>
              <a:rPr lang="pl-PL" sz="1500" dirty="0" err="1"/>
              <a:t>Silvia</a:t>
            </a:r>
            <a:r>
              <a:rPr lang="pl-PL" sz="1500" dirty="0"/>
              <a:t> </a:t>
            </a:r>
            <a:r>
              <a:rPr lang="pl-PL" sz="1500" dirty="0" err="1" smtClean="0"/>
              <a:t>Losco</a:t>
            </a:r>
            <a:r>
              <a:rPr lang="pl-PL" sz="1500" dirty="0" smtClean="0"/>
              <a:t>, </a:t>
            </a:r>
            <a:r>
              <a:rPr lang="pl-PL" sz="1500" dirty="0" err="1"/>
              <a:t>Italian</a:t>
            </a:r>
            <a:r>
              <a:rPr lang="pl-PL" sz="1500" dirty="0"/>
              <a:t> </a:t>
            </a:r>
            <a:r>
              <a:rPr lang="pl-PL" sz="1500" dirty="0" err="1"/>
              <a:t>National</a:t>
            </a:r>
            <a:r>
              <a:rPr lang="pl-PL" sz="1500" dirty="0"/>
              <a:t> </a:t>
            </a:r>
            <a:r>
              <a:rPr lang="pl-PL" sz="1500" dirty="0" err="1"/>
              <a:t>Institute</a:t>
            </a:r>
            <a:r>
              <a:rPr lang="pl-PL" sz="1500" dirty="0"/>
              <a:t> of </a:t>
            </a:r>
            <a:r>
              <a:rPr lang="pl-PL" sz="1500" dirty="0" err="1"/>
              <a:t>Statistics</a:t>
            </a:r>
            <a:r>
              <a:rPr lang="pl-PL" sz="1500" dirty="0"/>
              <a:t> (ISTAT)</a:t>
            </a:r>
          </a:p>
          <a:p>
            <a:pPr algn="ctr"/>
            <a:r>
              <a:rPr lang="pl-PL" sz="1500" dirty="0"/>
              <a:t>Xavier </a:t>
            </a:r>
            <a:r>
              <a:rPr lang="pl-PL" sz="1500" dirty="0" err="1"/>
              <a:t>Helfenstein</a:t>
            </a:r>
            <a:r>
              <a:rPr lang="pl-PL" sz="1500" dirty="0"/>
              <a:t>, INSEE</a:t>
            </a:r>
          </a:p>
          <a:p>
            <a:pPr algn="ctr"/>
            <a:r>
              <a:rPr lang="pl-PL" sz="1500" dirty="0"/>
              <a:t>Olivia </a:t>
            </a:r>
            <a:r>
              <a:rPr lang="pl-PL" sz="1500" dirty="0" err="1" smtClean="0"/>
              <a:t>Wayman</a:t>
            </a:r>
            <a:r>
              <a:rPr lang="pl-PL" sz="1500" dirty="0" smtClean="0"/>
              <a:t>, </a:t>
            </a:r>
            <a:r>
              <a:rPr lang="pl-PL" sz="1500" dirty="0"/>
              <a:t>Office for </a:t>
            </a:r>
            <a:r>
              <a:rPr lang="pl-PL" sz="1500" dirty="0" err="1"/>
              <a:t>National</a:t>
            </a:r>
            <a:r>
              <a:rPr lang="pl-PL" sz="1500" dirty="0"/>
              <a:t> </a:t>
            </a:r>
            <a:r>
              <a:rPr lang="pl-PL" sz="1500" dirty="0" err="1"/>
              <a:t>Statistics</a:t>
            </a:r>
            <a:r>
              <a:rPr lang="pl-PL" sz="1500" dirty="0"/>
              <a:t> </a:t>
            </a:r>
          </a:p>
          <a:p>
            <a:pPr algn="ctr"/>
            <a:r>
              <a:rPr lang="pl-PL" sz="1500" dirty="0"/>
              <a:t>Giovanna </a:t>
            </a:r>
            <a:r>
              <a:rPr lang="pl-PL" sz="1500" dirty="0" err="1"/>
              <a:t>Brancato</a:t>
            </a:r>
            <a:r>
              <a:rPr lang="pl-PL" sz="1500" dirty="0"/>
              <a:t>, </a:t>
            </a:r>
            <a:r>
              <a:rPr lang="pl-PL" sz="1500" dirty="0" err="1"/>
              <a:t>Italian</a:t>
            </a:r>
            <a:r>
              <a:rPr lang="pl-PL" sz="1500" dirty="0"/>
              <a:t> </a:t>
            </a:r>
            <a:r>
              <a:rPr lang="pl-PL" sz="1500" dirty="0" err="1"/>
              <a:t>National</a:t>
            </a:r>
            <a:r>
              <a:rPr lang="pl-PL" sz="1500" dirty="0"/>
              <a:t> </a:t>
            </a:r>
            <a:r>
              <a:rPr lang="pl-PL" sz="1500" dirty="0" err="1"/>
              <a:t>Institute</a:t>
            </a:r>
            <a:r>
              <a:rPr lang="pl-PL" sz="1500" dirty="0"/>
              <a:t> of </a:t>
            </a:r>
            <a:r>
              <a:rPr lang="pl-PL" sz="1500" dirty="0" err="1"/>
              <a:t>Statistics</a:t>
            </a:r>
            <a:r>
              <a:rPr lang="pl-PL" sz="1500" dirty="0"/>
              <a:t> (ISTAT)</a:t>
            </a:r>
          </a:p>
          <a:p>
            <a:pPr algn="ctr"/>
            <a:r>
              <a:rPr lang="pl-PL" sz="1500" dirty="0"/>
              <a:t>Ed </a:t>
            </a:r>
            <a:r>
              <a:rPr lang="pl-PL" sz="1500" dirty="0" err="1"/>
              <a:t>Humpherson</a:t>
            </a:r>
            <a:r>
              <a:rPr lang="pl-PL" sz="1500" smtClean="0"/>
              <a:t>, </a:t>
            </a:r>
            <a:r>
              <a:rPr lang="pl-PL" sz="1500" dirty="0"/>
              <a:t>UK Office for </a:t>
            </a:r>
            <a:r>
              <a:rPr lang="pl-PL" sz="1500" dirty="0" err="1"/>
              <a:t>Statistics</a:t>
            </a:r>
            <a:r>
              <a:rPr lang="pl-PL" sz="1500" dirty="0"/>
              <a:t> </a:t>
            </a:r>
            <a:r>
              <a:rPr lang="pl-PL" sz="1500" dirty="0" err="1"/>
              <a:t>Regulation</a:t>
            </a:r>
            <a:endParaRPr lang="pl-PL" sz="1500" dirty="0"/>
          </a:p>
          <a:p>
            <a:pPr algn="ctr"/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sz="2400" b="1" dirty="0" smtClean="0"/>
              <a:t>08 - </a:t>
            </a:r>
            <a:r>
              <a:rPr lang="en-US" b="1" dirty="0"/>
              <a:t>Human resources and quality culture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Anna Borowska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59</Words>
  <Application>Microsoft Office PowerPoint</Application>
  <PresentationFormat>Panoramiczny</PresentationFormat>
  <Paragraphs>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08 - Human resources and quality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48</cp:revision>
  <dcterms:created xsi:type="dcterms:W3CDTF">2018-02-27T07:40:59Z</dcterms:created>
  <dcterms:modified xsi:type="dcterms:W3CDTF">2018-06-21T05:47:15Z</dcterms:modified>
</cp:coreProperties>
</file>