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 err="1"/>
              <a:t>József</a:t>
            </a:r>
            <a:r>
              <a:rPr lang="pl-PL" dirty="0"/>
              <a:t> </a:t>
            </a:r>
            <a:r>
              <a:rPr lang="pl-PL" dirty="0" err="1"/>
              <a:t>Kárpáti</a:t>
            </a:r>
            <a:r>
              <a:rPr lang="pl-PL" dirty="0"/>
              <a:t>, </a:t>
            </a:r>
            <a:r>
              <a:rPr lang="pl-PL" dirty="0" err="1"/>
              <a:t>Hungarian</a:t>
            </a:r>
            <a:r>
              <a:rPr lang="pl-PL" dirty="0"/>
              <a:t> Central Statistical Office, HCSO</a:t>
            </a:r>
          </a:p>
          <a:p>
            <a:pPr algn="ctr"/>
            <a:r>
              <a:rPr lang="pl-PL" dirty="0"/>
              <a:t>Vincenzo </a:t>
            </a:r>
            <a:r>
              <a:rPr lang="pl-PL" dirty="0" err="1"/>
              <a:t>Lo</a:t>
            </a:r>
            <a:r>
              <a:rPr lang="pl-PL" dirty="0"/>
              <a:t> Moro, </a:t>
            </a:r>
            <a:r>
              <a:rPr lang="pl-PL" dirty="0" err="1"/>
              <a:t>Italian</a:t>
            </a:r>
            <a:r>
              <a:rPr lang="pl-PL" dirty="0"/>
              <a:t>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Institute</a:t>
            </a:r>
            <a:r>
              <a:rPr lang="pl-PL" dirty="0"/>
              <a:t> of </a:t>
            </a:r>
            <a:r>
              <a:rPr lang="pl-PL" dirty="0" err="1"/>
              <a:t>Statistics</a:t>
            </a:r>
            <a:r>
              <a:rPr lang="pl-PL" dirty="0"/>
              <a:t> (ISTAT)</a:t>
            </a:r>
          </a:p>
          <a:p>
            <a:pPr algn="ctr"/>
            <a:r>
              <a:rPr lang="pl-PL" dirty="0"/>
              <a:t>Kim </a:t>
            </a:r>
            <a:r>
              <a:rPr lang="pl-PL" dirty="0" err="1"/>
              <a:t>Voldby</a:t>
            </a:r>
            <a:r>
              <a:rPr lang="pl-PL"/>
              <a:t> </a:t>
            </a:r>
            <a:r>
              <a:rPr lang="pl-PL" smtClean="0"/>
              <a:t>Pedersen, </a:t>
            </a:r>
            <a:r>
              <a:rPr lang="pl-PL" dirty="0" err="1"/>
              <a:t>Statistics</a:t>
            </a:r>
            <a:r>
              <a:rPr lang="pl-PL" dirty="0"/>
              <a:t> </a:t>
            </a:r>
            <a:r>
              <a:rPr lang="pl-PL" dirty="0" err="1"/>
              <a:t>Denmark</a:t>
            </a:r>
            <a:endParaRPr lang="pl-PL" dirty="0"/>
          </a:p>
          <a:p>
            <a:pPr algn="ctr"/>
            <a:r>
              <a:rPr lang="pl-PL" dirty="0"/>
              <a:t>Christina </a:t>
            </a:r>
            <a:r>
              <a:rPr lang="pl-PL" dirty="0" err="1"/>
              <a:t>Pierrakou</a:t>
            </a:r>
            <a:r>
              <a:rPr lang="pl-PL" dirty="0"/>
              <a:t>/</a:t>
            </a:r>
            <a:r>
              <a:rPr lang="pl-PL" dirty="0" err="1"/>
              <a:t>Stamatios</a:t>
            </a:r>
            <a:r>
              <a:rPr lang="pl-PL" dirty="0"/>
              <a:t> </a:t>
            </a:r>
            <a:r>
              <a:rPr lang="pl-PL" dirty="0" err="1"/>
              <a:t>Theocharis</a:t>
            </a:r>
            <a:r>
              <a:rPr lang="pl-PL" dirty="0"/>
              <a:t>, Hellenic Statistical Authority (ELSTAT)</a:t>
            </a:r>
          </a:p>
          <a:p>
            <a:pPr algn="ctr"/>
            <a:r>
              <a:rPr lang="pl-PL" dirty="0" err="1"/>
              <a:t>Outi</a:t>
            </a:r>
            <a:r>
              <a:rPr lang="pl-PL" dirty="0"/>
              <a:t> </a:t>
            </a:r>
            <a:r>
              <a:rPr lang="pl-PL" dirty="0" err="1"/>
              <a:t>Ahti-Miettinen</a:t>
            </a:r>
            <a:r>
              <a:rPr lang="pl-PL" dirty="0"/>
              <a:t>, </a:t>
            </a:r>
            <a:r>
              <a:rPr lang="pl-PL" dirty="0" err="1"/>
              <a:t>Statistics</a:t>
            </a:r>
            <a:r>
              <a:rPr lang="pl-PL" dirty="0"/>
              <a:t> </a:t>
            </a:r>
            <a:r>
              <a:rPr lang="pl-PL" dirty="0" err="1"/>
              <a:t>Finland</a:t>
            </a:r>
            <a:endParaRPr lang="pl-PL" dirty="0"/>
          </a:p>
          <a:p>
            <a:pPr algn="ctr"/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9"/>
            <a:ext cx="10515600" cy="76940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sz="2400" b="1" dirty="0" smtClean="0"/>
              <a:t>06 - </a:t>
            </a:r>
            <a:r>
              <a:rPr lang="en-US" b="1" dirty="0"/>
              <a:t>Coordination of NSS, ESS and beyond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0" y="5489056"/>
            <a:ext cx="3924300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Maria </a:t>
            </a:r>
            <a:r>
              <a:rPr lang="pl-PL" b="1" dirty="0" err="1"/>
              <a:t>Dologova</a:t>
            </a:r>
            <a:endParaRPr lang="pl-PL" b="1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 dirty="0"/>
              <a:t>#</a:t>
            </a:r>
            <a:r>
              <a:rPr lang="pl-PL" b="1" dirty="0" smtClean="0"/>
              <a:t>Q2018session6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58</Words>
  <Application>Microsoft Office PowerPoint</Application>
  <PresentationFormat>Panoramiczny</PresentationFormat>
  <Paragraphs>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06 - Coordination of NSS, ESS and beyond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Nowak Anna Natalia</cp:lastModifiedBy>
  <cp:revision>45</cp:revision>
  <dcterms:created xsi:type="dcterms:W3CDTF">2018-02-27T07:40:59Z</dcterms:created>
  <dcterms:modified xsi:type="dcterms:W3CDTF">2018-06-21T05:46:41Z</dcterms:modified>
</cp:coreProperties>
</file>