
<file path=[Content_Types].xml><?xml version="1.0" encoding="utf-8"?>
<Types xmlns="http://schemas.openxmlformats.org/package/2006/content-types">
  <Override PartName="/ppt/notesSlides/notesSlide2.xml" ContentType="application/vnd.openxmlformats-officedocument.presentationml.notesSlid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diagrams/layout7.xml" ContentType="application/vnd.openxmlformats-officedocument.drawingml.diagramLayout+xml"/>
  <Override PartName="/ppt/diagrams/data8.xml" ContentType="application/vnd.openxmlformats-officedocument.drawingml.diagramData+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colors8.xml" ContentType="application/vnd.openxmlformats-officedocument.drawingml.diagramColors+xml"/>
  <Override PartName="/ppt/diagrams/drawing9.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drawing7.xml" ContentType="application/vnd.ms-office.drawingml.diagramDrawing+xml"/>
  <Override PartName="/ppt/notesSlides/notesSlide7.xml" ContentType="application/vnd.openxmlformats-officedocument.presentationml.notesSlide+xml"/>
  <Override PartName="/ppt/diagrams/quickStyle9.xml" ContentType="application/vnd.openxmlformats-officedocument.drawingml.diagramStyl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diagrams/quickStyle7.xml" ContentType="application/vnd.openxmlformats-officedocument.drawingml.diagramStyle+xml"/>
  <Override PartName="/ppt/diagrams/drawing10.xml" ContentType="application/vnd.ms-office.drawingml.diagramDrawing+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quickStyle5.xml" ContentType="application/vnd.openxmlformats-officedocument.drawingml.diagramStyl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diagrams/colors10.xml" ContentType="application/vnd.openxmlformats-officedocument.drawingml.diagramColors+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diagrams/quickStyle8.xml" ContentType="application/vnd.openxmlformats-officedocument.drawingml.diagramStyle+xml"/>
  <Override PartName="/ppt/diagrams/quickStyle10.xml" ContentType="application/vnd.openxmlformats-officedocument.drawingml.diagramStyle+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handoutMasterIdLst>
    <p:handoutMasterId r:id="rId16"/>
  </p:handoutMasterIdLst>
  <p:sldIdLst>
    <p:sldId id="256" r:id="rId2"/>
    <p:sldId id="269" r:id="rId3"/>
    <p:sldId id="267" r:id="rId4"/>
    <p:sldId id="281" r:id="rId5"/>
    <p:sldId id="293" r:id="rId6"/>
    <p:sldId id="274" r:id="rId7"/>
    <p:sldId id="294" r:id="rId8"/>
    <p:sldId id="282" r:id="rId9"/>
    <p:sldId id="295" r:id="rId10"/>
    <p:sldId id="288" r:id="rId11"/>
    <p:sldId id="291" r:id="rId12"/>
    <p:sldId id="289" r:id="rId13"/>
    <p:sldId id="258" r:id="rId14"/>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5F4A"/>
    <a:srgbClr val="972941"/>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74" autoAdjust="0"/>
    <p:restoredTop sz="94660"/>
  </p:normalViewPr>
  <p:slideViewPr>
    <p:cSldViewPr snapToGrid="0">
      <p:cViewPr>
        <p:scale>
          <a:sx n="80" d="100"/>
          <a:sy n="80" d="100"/>
        </p:scale>
        <p:origin x="-1522" y="-278"/>
      </p:cViewPr>
      <p:guideLst>
        <p:guide orient="horz" pos="2160"/>
        <p:guide pos="2880"/>
      </p:guideLst>
    </p:cSldViewPr>
  </p:slideViewPr>
  <p:notesTextViewPr>
    <p:cViewPr>
      <p:scale>
        <a:sx n="1" d="1"/>
        <a:sy n="1" d="1"/>
      </p:scale>
      <p:origin x="0" y="0"/>
    </p:cViewPr>
  </p:notesTextViewPr>
  <p:notesViewPr>
    <p:cSldViewPr snapToGrid="0">
      <p:cViewPr varScale="1">
        <p:scale>
          <a:sx n="86" d="100"/>
          <a:sy n="86" d="100"/>
        </p:scale>
        <p:origin x="3786" y="78"/>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diagrams/_rels/data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image" Target="../media/image10.png"/></Relationships>
</file>

<file path=ppt/diagrams/_rels/data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 Id="rId4" Type="http://schemas.openxmlformats.org/officeDocument/2006/relationships/image" Target="../media/image15.png"/></Relationships>
</file>

<file path=ppt/diagrams/_rels/drawing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image" Target="../media/image5.png"/></Relationships>
</file>

<file path=ppt/diagrams/_rels/drawing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image" Target="../media/image10.png"/></Relationships>
</file>

<file path=ppt/diagrams/_rels/drawing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 Id="rId4" Type="http://schemas.openxmlformats.org/officeDocument/2006/relationships/image" Target="../media/image15.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6B7576-D766-460A-9E0B-5B134798C8B7}" type="doc">
      <dgm:prSet loTypeId="urn:microsoft.com/office/officeart/2008/layout/VerticalCurvedList" loCatId="list" qsTypeId="urn:microsoft.com/office/officeart/2005/8/quickstyle/simple3" qsCatId="simple" csTypeId="urn:microsoft.com/office/officeart/2005/8/colors/colorful4" csCatId="colorful" phldr="1"/>
      <dgm:spPr/>
      <dgm:t>
        <a:bodyPr/>
        <a:lstStyle/>
        <a:p>
          <a:endParaRPr lang="el-GR"/>
        </a:p>
      </dgm:t>
    </dgm:pt>
    <dgm:pt modelId="{405EDC16-EBA2-41AF-BFE3-6766E5434EEC}">
      <dgm:prSet phldrT="[Κείμενο]" custT="1"/>
      <dgm:spPr/>
      <dgm:t>
        <a:bodyPr/>
        <a:lstStyle/>
        <a:p>
          <a:pPr marL="0" lvl="0" indent="0" algn="l" defTabSz="889000">
            <a:lnSpc>
              <a:spcPct val="90000"/>
            </a:lnSpc>
            <a:spcBef>
              <a:spcPct val="0"/>
            </a:spcBef>
            <a:spcAft>
              <a:spcPct val="35000"/>
            </a:spcAft>
            <a:buFont typeface="+mj-lt"/>
            <a:buNone/>
          </a:pPr>
          <a:r>
            <a:rPr lang="en-US" altLang="el-GR" sz="2000" b="1" kern="1200" smtClean="0"/>
            <a:t>Legal Framework</a:t>
          </a:r>
          <a:r>
            <a:rPr lang="el-GR" altLang="el-GR" sz="2000" b="1" kern="1200" smtClean="0"/>
            <a:t> </a:t>
          </a:r>
          <a:endParaRPr lang="el-GR" altLang="el-GR" sz="2000" b="1" kern="1200" dirty="0"/>
        </a:p>
      </dgm:t>
    </dgm:pt>
    <dgm:pt modelId="{318A66E7-6F02-4F2D-AEC9-19AD4FAEF186}" type="sibTrans" cxnId="{DBA5C3CB-B673-46DC-9CE0-C57BE8FC077A}">
      <dgm:prSet/>
      <dgm:spPr/>
      <dgm:t>
        <a:bodyPr/>
        <a:lstStyle/>
        <a:p>
          <a:endParaRPr lang="el-GR"/>
        </a:p>
      </dgm:t>
    </dgm:pt>
    <dgm:pt modelId="{EF96D9A8-B072-49CE-B8B1-3E141B6914CE}" type="parTrans" cxnId="{DBA5C3CB-B673-46DC-9CE0-C57BE8FC077A}">
      <dgm:prSet/>
      <dgm:spPr/>
      <dgm:t>
        <a:bodyPr/>
        <a:lstStyle/>
        <a:p>
          <a:endParaRPr lang="el-GR"/>
        </a:p>
      </dgm:t>
    </dgm:pt>
    <dgm:pt modelId="{78F94FAE-BE88-4BF4-92A3-F95453531E13}">
      <dgm:prSet custT="1"/>
      <dgm:spPr/>
      <dgm:t>
        <a:bodyPr/>
        <a:lstStyle/>
        <a:p>
          <a:r>
            <a:rPr lang="en-US" altLang="el-GR" sz="2000" b="1" kern="1200" smtClean="0"/>
            <a:t>Coordination of Hellenic Statistical System (ELSS)</a:t>
          </a:r>
          <a:endParaRPr lang="el-GR" altLang="el-GR" sz="2000" b="1" kern="1200" dirty="0"/>
        </a:p>
      </dgm:t>
    </dgm:pt>
    <dgm:pt modelId="{D647121C-9519-4081-B174-ACEE4951CE01}" type="sibTrans" cxnId="{BEB54905-A6BF-4199-908F-28E8AAF3D169}">
      <dgm:prSet/>
      <dgm:spPr/>
      <dgm:t>
        <a:bodyPr/>
        <a:lstStyle/>
        <a:p>
          <a:endParaRPr lang="el-GR"/>
        </a:p>
      </dgm:t>
    </dgm:pt>
    <dgm:pt modelId="{AE82F868-209C-4291-B06A-F644366AFC57}" type="parTrans" cxnId="{BEB54905-A6BF-4199-908F-28E8AAF3D169}">
      <dgm:prSet/>
      <dgm:spPr/>
      <dgm:t>
        <a:bodyPr/>
        <a:lstStyle/>
        <a:p>
          <a:endParaRPr lang="el-GR"/>
        </a:p>
      </dgm:t>
    </dgm:pt>
    <dgm:pt modelId="{03698B3A-A8F2-405E-A2CC-F9AACB4687CF}">
      <dgm:prSet phldrT="[Κείμενο]" custT="1"/>
      <dgm:spPr/>
      <dgm:t>
        <a:bodyPr/>
        <a:lstStyle/>
        <a:p>
          <a:pPr algn="ctr"/>
          <a:r>
            <a:rPr lang="en-US" altLang="el-GR" sz="2000" b="1" kern="1200" smtClean="0"/>
            <a:t>Outline</a:t>
          </a:r>
          <a:endParaRPr lang="el-GR" altLang="el-GR" sz="2000" b="1" kern="1200" dirty="0"/>
        </a:p>
      </dgm:t>
    </dgm:pt>
    <dgm:pt modelId="{567B12BF-4292-435E-8BB1-BE27F2606095}" type="parTrans" cxnId="{7438EC45-8B5A-4C9F-86C1-CF84931AA3F6}">
      <dgm:prSet/>
      <dgm:spPr/>
      <dgm:t>
        <a:bodyPr/>
        <a:lstStyle/>
        <a:p>
          <a:endParaRPr lang="el-GR"/>
        </a:p>
      </dgm:t>
    </dgm:pt>
    <dgm:pt modelId="{4ACC1E9B-4901-4547-8AD3-4489AC34E043}" type="sibTrans" cxnId="{7438EC45-8B5A-4C9F-86C1-CF84931AA3F6}">
      <dgm:prSet/>
      <dgm:spPr/>
      <dgm:t>
        <a:bodyPr/>
        <a:lstStyle/>
        <a:p>
          <a:endParaRPr lang="el-GR"/>
        </a:p>
      </dgm:t>
    </dgm:pt>
    <dgm:pt modelId="{286EA4F5-CB61-4DAB-AC29-D321887C43ED}">
      <dgm:prSet custT="1"/>
      <dgm:spPr/>
      <dgm:t>
        <a:bodyPr/>
        <a:lstStyle/>
        <a:p>
          <a:pPr marL="0" lvl="0" indent="0" algn="l" defTabSz="889000">
            <a:lnSpc>
              <a:spcPct val="90000"/>
            </a:lnSpc>
            <a:spcBef>
              <a:spcPct val="0"/>
            </a:spcBef>
            <a:spcAft>
              <a:spcPct val="35000"/>
            </a:spcAft>
            <a:buNone/>
          </a:pPr>
          <a:r>
            <a:rPr lang="en-US" altLang="el-GR" sz="2000" b="1" kern="1200" smtClean="0"/>
            <a:t>Mechanism and tools for Coordination at ELSS</a:t>
          </a:r>
          <a:endParaRPr lang="el-GR" altLang="el-GR" sz="2000" b="1" kern="1200" dirty="0"/>
        </a:p>
      </dgm:t>
    </dgm:pt>
    <dgm:pt modelId="{012E1B3F-6A67-4C78-81B2-7D8EC0CBAB8F}" type="parTrans" cxnId="{622722CA-75C3-4AE8-8A89-EE543B58760D}">
      <dgm:prSet/>
      <dgm:spPr/>
      <dgm:t>
        <a:bodyPr/>
        <a:lstStyle/>
        <a:p>
          <a:endParaRPr lang="el-GR"/>
        </a:p>
      </dgm:t>
    </dgm:pt>
    <dgm:pt modelId="{09FA41C4-2C56-4239-8B53-2F9FD4A6E005}" type="sibTrans" cxnId="{622722CA-75C3-4AE8-8A89-EE543B58760D}">
      <dgm:prSet/>
      <dgm:spPr/>
      <dgm:t>
        <a:bodyPr/>
        <a:lstStyle/>
        <a:p>
          <a:endParaRPr lang="el-GR"/>
        </a:p>
      </dgm:t>
    </dgm:pt>
    <dgm:pt modelId="{4ED24120-DD39-4810-B724-30251D60A7E6}">
      <dgm:prSet custT="1"/>
      <dgm:spPr/>
      <dgm:t>
        <a:bodyPr/>
        <a:lstStyle/>
        <a:p>
          <a:pPr marL="0" lvl="0" indent="0" algn="l" defTabSz="889000">
            <a:lnSpc>
              <a:spcPct val="90000"/>
            </a:lnSpc>
            <a:spcBef>
              <a:spcPct val="0"/>
            </a:spcBef>
            <a:spcAft>
              <a:spcPct val="35000"/>
            </a:spcAft>
            <a:buNone/>
          </a:pPr>
          <a:r>
            <a:rPr lang="en-US" altLang="el-GR" sz="2000" b="1" kern="1200" smtClean="0"/>
            <a:t>The Role of Statistical Head for enhancing the quality</a:t>
          </a:r>
          <a:endParaRPr lang="el-GR" altLang="el-GR" sz="2000" b="1" kern="1200" dirty="0"/>
        </a:p>
      </dgm:t>
    </dgm:pt>
    <dgm:pt modelId="{2E450808-987A-4A3A-A967-97BAEC44AC3A}" type="parTrans" cxnId="{60161399-72ED-463B-BD51-41AD9F2B242D}">
      <dgm:prSet/>
      <dgm:spPr/>
      <dgm:t>
        <a:bodyPr/>
        <a:lstStyle/>
        <a:p>
          <a:endParaRPr lang="el-GR"/>
        </a:p>
      </dgm:t>
    </dgm:pt>
    <dgm:pt modelId="{4FD46CD1-A00E-46A0-A05A-BC1637075AE9}" type="sibTrans" cxnId="{60161399-72ED-463B-BD51-41AD9F2B242D}">
      <dgm:prSet/>
      <dgm:spPr/>
      <dgm:t>
        <a:bodyPr/>
        <a:lstStyle/>
        <a:p>
          <a:endParaRPr lang="el-GR"/>
        </a:p>
      </dgm:t>
    </dgm:pt>
    <dgm:pt modelId="{5DE1D6AC-41C5-4D5B-9BAD-58A2243C5765}">
      <dgm:prSet custT="1"/>
      <dgm:spPr/>
      <dgm:t>
        <a:bodyPr/>
        <a:lstStyle/>
        <a:p>
          <a:pPr marL="0" lvl="0" indent="0" algn="l" defTabSz="889000">
            <a:lnSpc>
              <a:spcPct val="90000"/>
            </a:lnSpc>
            <a:spcBef>
              <a:spcPct val="0"/>
            </a:spcBef>
            <a:spcAft>
              <a:spcPct val="35000"/>
            </a:spcAft>
            <a:buNone/>
          </a:pPr>
          <a:r>
            <a:rPr lang="en-US" sz="2000" kern="1200" dirty="0" smtClean="0">
              <a:effectLst>
                <a:outerShdw blurRad="38100" dist="38100" dir="2700000" algn="tl">
                  <a:srgbClr val="000000">
                    <a:alpha val="43137"/>
                  </a:srgbClr>
                </a:outerShdw>
              </a:effectLst>
            </a:rPr>
            <a:t>ONA’s Experience – The case of </a:t>
          </a:r>
          <a:r>
            <a:rPr lang="en-US" sz="2000" kern="1200" dirty="0" smtClean="0">
              <a:effectLst>
                <a:outerShdw blurRad="38100" dist="38100" dir="2700000" algn="tl">
                  <a:srgbClr val="000000">
                    <a:alpha val="43137"/>
                  </a:srgbClr>
                </a:outerShdw>
              </a:effectLst>
            </a:rPr>
            <a:t>the Ministry </a:t>
          </a:r>
          <a:r>
            <a:rPr lang="en-US" sz="2000" kern="1200" dirty="0" smtClean="0">
              <a:effectLst>
                <a:outerShdw blurRad="38100" dist="38100" dir="2700000" algn="tl">
                  <a:srgbClr val="000000">
                    <a:alpha val="43137"/>
                  </a:srgbClr>
                </a:outerShdw>
              </a:effectLst>
            </a:rPr>
            <a:t>of Interior</a:t>
          </a:r>
          <a:endParaRPr lang="el-GR" altLang="el-GR" sz="2000" b="1" kern="1200" dirty="0"/>
        </a:p>
      </dgm:t>
    </dgm:pt>
    <dgm:pt modelId="{ACCB99F6-BC58-4D93-9E39-47E15F757C9D}" type="parTrans" cxnId="{4FD4DD2F-3487-404B-AD76-E3F68CDFBBCB}">
      <dgm:prSet/>
      <dgm:spPr/>
      <dgm:t>
        <a:bodyPr/>
        <a:lstStyle/>
        <a:p>
          <a:endParaRPr lang="el-GR"/>
        </a:p>
      </dgm:t>
    </dgm:pt>
    <dgm:pt modelId="{6A5F45D0-DD06-4AEA-8C36-ED2641697BE9}" type="sibTrans" cxnId="{4FD4DD2F-3487-404B-AD76-E3F68CDFBBCB}">
      <dgm:prSet/>
      <dgm:spPr/>
      <dgm:t>
        <a:bodyPr/>
        <a:lstStyle/>
        <a:p>
          <a:endParaRPr lang="el-GR"/>
        </a:p>
      </dgm:t>
    </dgm:pt>
    <dgm:pt modelId="{C9042D17-1352-4542-916B-AF8DF9292BF5}" type="pres">
      <dgm:prSet presAssocID="{B46B7576-D766-460A-9E0B-5B134798C8B7}" presName="Name0" presStyleCnt="0">
        <dgm:presLayoutVars>
          <dgm:chMax val="7"/>
          <dgm:chPref val="7"/>
          <dgm:dir/>
        </dgm:presLayoutVars>
      </dgm:prSet>
      <dgm:spPr/>
      <dgm:t>
        <a:bodyPr/>
        <a:lstStyle/>
        <a:p>
          <a:endParaRPr lang="el-GR"/>
        </a:p>
      </dgm:t>
    </dgm:pt>
    <dgm:pt modelId="{0AFFF65A-FF14-4697-9FA8-1BA9C19DDB27}" type="pres">
      <dgm:prSet presAssocID="{B46B7576-D766-460A-9E0B-5B134798C8B7}" presName="Name1" presStyleCnt="0"/>
      <dgm:spPr/>
      <dgm:t>
        <a:bodyPr/>
        <a:lstStyle/>
        <a:p>
          <a:endParaRPr lang="el-GR"/>
        </a:p>
      </dgm:t>
    </dgm:pt>
    <dgm:pt modelId="{360AAFBF-C817-457E-AD51-A5EB5B1630EA}" type="pres">
      <dgm:prSet presAssocID="{B46B7576-D766-460A-9E0B-5B134798C8B7}" presName="cycle" presStyleCnt="0"/>
      <dgm:spPr/>
      <dgm:t>
        <a:bodyPr/>
        <a:lstStyle/>
        <a:p>
          <a:endParaRPr lang="el-GR"/>
        </a:p>
      </dgm:t>
    </dgm:pt>
    <dgm:pt modelId="{487ABCA6-3F07-41D3-A353-0319B0F9E107}" type="pres">
      <dgm:prSet presAssocID="{B46B7576-D766-460A-9E0B-5B134798C8B7}" presName="srcNode" presStyleLbl="node1" presStyleIdx="0" presStyleCnt="6"/>
      <dgm:spPr/>
      <dgm:t>
        <a:bodyPr/>
        <a:lstStyle/>
        <a:p>
          <a:endParaRPr lang="el-GR"/>
        </a:p>
      </dgm:t>
    </dgm:pt>
    <dgm:pt modelId="{D93D7B88-231E-4005-839F-65E4C3F2A460}" type="pres">
      <dgm:prSet presAssocID="{B46B7576-D766-460A-9E0B-5B134798C8B7}" presName="conn" presStyleLbl="parChTrans1D2" presStyleIdx="0" presStyleCnt="1"/>
      <dgm:spPr/>
      <dgm:t>
        <a:bodyPr/>
        <a:lstStyle/>
        <a:p>
          <a:endParaRPr lang="el-GR"/>
        </a:p>
      </dgm:t>
    </dgm:pt>
    <dgm:pt modelId="{570C5643-6B54-48DC-A1DA-A07B8892DE9B}" type="pres">
      <dgm:prSet presAssocID="{B46B7576-D766-460A-9E0B-5B134798C8B7}" presName="extraNode" presStyleLbl="node1" presStyleIdx="0" presStyleCnt="6"/>
      <dgm:spPr/>
      <dgm:t>
        <a:bodyPr/>
        <a:lstStyle/>
        <a:p>
          <a:endParaRPr lang="el-GR"/>
        </a:p>
      </dgm:t>
    </dgm:pt>
    <dgm:pt modelId="{5A13487F-ED32-4631-9752-EE7A8B45EF78}" type="pres">
      <dgm:prSet presAssocID="{B46B7576-D766-460A-9E0B-5B134798C8B7}" presName="dstNode" presStyleLbl="node1" presStyleIdx="0" presStyleCnt="6"/>
      <dgm:spPr/>
      <dgm:t>
        <a:bodyPr/>
        <a:lstStyle/>
        <a:p>
          <a:endParaRPr lang="el-GR"/>
        </a:p>
      </dgm:t>
    </dgm:pt>
    <dgm:pt modelId="{236548B8-F76F-4813-8466-4DDF36DD63C1}" type="pres">
      <dgm:prSet presAssocID="{03698B3A-A8F2-405E-A2CC-F9AACB4687CF}" presName="text_1" presStyleLbl="node1" presStyleIdx="0" presStyleCnt="6">
        <dgm:presLayoutVars>
          <dgm:bulletEnabled val="1"/>
        </dgm:presLayoutVars>
      </dgm:prSet>
      <dgm:spPr/>
      <dgm:t>
        <a:bodyPr/>
        <a:lstStyle/>
        <a:p>
          <a:endParaRPr lang="el-GR"/>
        </a:p>
      </dgm:t>
    </dgm:pt>
    <dgm:pt modelId="{14B788BA-4B30-45C8-BED5-D152396D339A}" type="pres">
      <dgm:prSet presAssocID="{03698B3A-A8F2-405E-A2CC-F9AACB4687CF}" presName="accent_1" presStyleCnt="0"/>
      <dgm:spPr/>
      <dgm:t>
        <a:bodyPr/>
        <a:lstStyle/>
        <a:p>
          <a:endParaRPr lang="el-GR"/>
        </a:p>
      </dgm:t>
    </dgm:pt>
    <dgm:pt modelId="{5833475B-FBAB-4190-A599-090F7C8E5D82}" type="pres">
      <dgm:prSet presAssocID="{03698B3A-A8F2-405E-A2CC-F9AACB4687CF}" presName="accentRepeatNode" presStyleLbl="solidFgAcc1" presStyleIdx="0" presStyleCnt="6"/>
      <dgm:spPr/>
      <dgm:t>
        <a:bodyPr/>
        <a:lstStyle/>
        <a:p>
          <a:endParaRPr lang="el-GR"/>
        </a:p>
      </dgm:t>
    </dgm:pt>
    <dgm:pt modelId="{B4FD6F33-AE02-4BCD-AC1F-E3987A78A740}" type="pres">
      <dgm:prSet presAssocID="{405EDC16-EBA2-41AF-BFE3-6766E5434EEC}" presName="text_2" presStyleLbl="node1" presStyleIdx="1" presStyleCnt="6" custLinFactNeighborX="3682" custLinFactNeighborY="1641">
        <dgm:presLayoutVars>
          <dgm:bulletEnabled val="1"/>
        </dgm:presLayoutVars>
      </dgm:prSet>
      <dgm:spPr/>
      <dgm:t>
        <a:bodyPr/>
        <a:lstStyle/>
        <a:p>
          <a:endParaRPr lang="el-GR"/>
        </a:p>
      </dgm:t>
    </dgm:pt>
    <dgm:pt modelId="{182079AD-682E-4144-BEE0-B07C6A4289AF}" type="pres">
      <dgm:prSet presAssocID="{405EDC16-EBA2-41AF-BFE3-6766E5434EEC}" presName="accent_2" presStyleCnt="0"/>
      <dgm:spPr/>
      <dgm:t>
        <a:bodyPr/>
        <a:lstStyle/>
        <a:p>
          <a:endParaRPr lang="el-GR"/>
        </a:p>
      </dgm:t>
    </dgm:pt>
    <dgm:pt modelId="{C0856592-5996-41D6-B4FA-031D40711803}" type="pres">
      <dgm:prSet presAssocID="{405EDC16-EBA2-41AF-BFE3-6766E5434EEC}" presName="accentRepeatNode" presStyleLbl="solidFgAcc1" presStyleIdx="1" presStyleCnt="6"/>
      <dgm:spPr/>
      <dgm:t>
        <a:bodyPr/>
        <a:lstStyle/>
        <a:p>
          <a:endParaRPr lang="el-GR"/>
        </a:p>
      </dgm:t>
    </dgm:pt>
    <dgm:pt modelId="{A96E78BA-D265-45B2-980F-5C6C36A0EB75}" type="pres">
      <dgm:prSet presAssocID="{78F94FAE-BE88-4BF4-92A3-F95453531E13}" presName="text_3" presStyleLbl="node1" presStyleIdx="2" presStyleCnt="6">
        <dgm:presLayoutVars>
          <dgm:bulletEnabled val="1"/>
        </dgm:presLayoutVars>
      </dgm:prSet>
      <dgm:spPr/>
      <dgm:t>
        <a:bodyPr/>
        <a:lstStyle/>
        <a:p>
          <a:endParaRPr lang="el-GR"/>
        </a:p>
      </dgm:t>
    </dgm:pt>
    <dgm:pt modelId="{806A539D-8365-4CD3-B74A-C5E5DE926771}" type="pres">
      <dgm:prSet presAssocID="{78F94FAE-BE88-4BF4-92A3-F95453531E13}" presName="accent_3" presStyleCnt="0"/>
      <dgm:spPr/>
      <dgm:t>
        <a:bodyPr/>
        <a:lstStyle/>
        <a:p>
          <a:endParaRPr lang="el-GR"/>
        </a:p>
      </dgm:t>
    </dgm:pt>
    <dgm:pt modelId="{B4FDFF64-9A4D-44C2-962F-E8685FBDFDCA}" type="pres">
      <dgm:prSet presAssocID="{78F94FAE-BE88-4BF4-92A3-F95453531E13}" presName="accentRepeatNode" presStyleLbl="solidFgAcc1" presStyleIdx="2" presStyleCnt="6"/>
      <dgm:spPr/>
      <dgm:t>
        <a:bodyPr/>
        <a:lstStyle/>
        <a:p>
          <a:endParaRPr lang="el-GR"/>
        </a:p>
      </dgm:t>
    </dgm:pt>
    <dgm:pt modelId="{0F74AFC0-940C-4652-B4B5-749E5E95C715}" type="pres">
      <dgm:prSet presAssocID="{286EA4F5-CB61-4DAB-AC29-D321887C43ED}" presName="text_4" presStyleLbl="node1" presStyleIdx="3" presStyleCnt="6">
        <dgm:presLayoutVars>
          <dgm:bulletEnabled val="1"/>
        </dgm:presLayoutVars>
      </dgm:prSet>
      <dgm:spPr/>
      <dgm:t>
        <a:bodyPr/>
        <a:lstStyle/>
        <a:p>
          <a:endParaRPr lang="el-GR"/>
        </a:p>
      </dgm:t>
    </dgm:pt>
    <dgm:pt modelId="{B14F8112-B585-4038-9472-670184B5954F}" type="pres">
      <dgm:prSet presAssocID="{286EA4F5-CB61-4DAB-AC29-D321887C43ED}" presName="accent_4" presStyleCnt="0"/>
      <dgm:spPr/>
      <dgm:t>
        <a:bodyPr/>
        <a:lstStyle/>
        <a:p>
          <a:endParaRPr lang="el-GR"/>
        </a:p>
      </dgm:t>
    </dgm:pt>
    <dgm:pt modelId="{38AF56A4-0ACD-4CC7-AD8E-0DCD0B16535B}" type="pres">
      <dgm:prSet presAssocID="{286EA4F5-CB61-4DAB-AC29-D321887C43ED}" presName="accentRepeatNode" presStyleLbl="solidFgAcc1" presStyleIdx="3" presStyleCnt="6"/>
      <dgm:spPr/>
      <dgm:t>
        <a:bodyPr/>
        <a:lstStyle/>
        <a:p>
          <a:endParaRPr lang="el-GR"/>
        </a:p>
      </dgm:t>
    </dgm:pt>
    <dgm:pt modelId="{936F7C1A-BE78-4A53-83C2-804D82806EA3}" type="pres">
      <dgm:prSet presAssocID="{4ED24120-DD39-4810-B724-30251D60A7E6}" presName="text_5" presStyleLbl="node1" presStyleIdx="4" presStyleCnt="6">
        <dgm:presLayoutVars>
          <dgm:bulletEnabled val="1"/>
        </dgm:presLayoutVars>
      </dgm:prSet>
      <dgm:spPr/>
      <dgm:t>
        <a:bodyPr/>
        <a:lstStyle/>
        <a:p>
          <a:endParaRPr lang="el-GR"/>
        </a:p>
      </dgm:t>
    </dgm:pt>
    <dgm:pt modelId="{B4AF534D-284C-4671-9C59-31D0CF88A2EF}" type="pres">
      <dgm:prSet presAssocID="{4ED24120-DD39-4810-B724-30251D60A7E6}" presName="accent_5" presStyleCnt="0"/>
      <dgm:spPr/>
      <dgm:t>
        <a:bodyPr/>
        <a:lstStyle/>
        <a:p>
          <a:endParaRPr lang="el-GR"/>
        </a:p>
      </dgm:t>
    </dgm:pt>
    <dgm:pt modelId="{8118243D-C811-4F38-8017-C94C0D00D4A6}" type="pres">
      <dgm:prSet presAssocID="{4ED24120-DD39-4810-B724-30251D60A7E6}" presName="accentRepeatNode" presStyleLbl="solidFgAcc1" presStyleIdx="4" presStyleCnt="6"/>
      <dgm:spPr/>
      <dgm:t>
        <a:bodyPr/>
        <a:lstStyle/>
        <a:p>
          <a:endParaRPr lang="el-GR"/>
        </a:p>
      </dgm:t>
    </dgm:pt>
    <dgm:pt modelId="{D5887942-0571-40AE-8953-E66C9B520E48}" type="pres">
      <dgm:prSet presAssocID="{5DE1D6AC-41C5-4D5B-9BAD-58A2243C5765}" presName="text_6" presStyleLbl="node1" presStyleIdx="5" presStyleCnt="6">
        <dgm:presLayoutVars>
          <dgm:bulletEnabled val="1"/>
        </dgm:presLayoutVars>
      </dgm:prSet>
      <dgm:spPr/>
      <dgm:t>
        <a:bodyPr/>
        <a:lstStyle/>
        <a:p>
          <a:endParaRPr lang="el-GR"/>
        </a:p>
      </dgm:t>
    </dgm:pt>
    <dgm:pt modelId="{C580054E-0CD7-4E0E-8035-62C189A0BFF6}" type="pres">
      <dgm:prSet presAssocID="{5DE1D6AC-41C5-4D5B-9BAD-58A2243C5765}" presName="accent_6" presStyleCnt="0"/>
      <dgm:spPr/>
      <dgm:t>
        <a:bodyPr/>
        <a:lstStyle/>
        <a:p>
          <a:endParaRPr lang="el-GR"/>
        </a:p>
      </dgm:t>
    </dgm:pt>
    <dgm:pt modelId="{9C8B71A4-193C-4053-B867-AFCE5AB25A5A}" type="pres">
      <dgm:prSet presAssocID="{5DE1D6AC-41C5-4D5B-9BAD-58A2243C5765}" presName="accentRepeatNode" presStyleLbl="solidFgAcc1" presStyleIdx="5" presStyleCnt="6"/>
      <dgm:spPr/>
      <dgm:t>
        <a:bodyPr/>
        <a:lstStyle/>
        <a:p>
          <a:endParaRPr lang="el-GR"/>
        </a:p>
      </dgm:t>
    </dgm:pt>
  </dgm:ptLst>
  <dgm:cxnLst>
    <dgm:cxn modelId="{7438EC45-8B5A-4C9F-86C1-CF84931AA3F6}" srcId="{B46B7576-D766-460A-9E0B-5B134798C8B7}" destId="{03698B3A-A8F2-405E-A2CC-F9AACB4687CF}" srcOrd="0" destOrd="0" parTransId="{567B12BF-4292-435E-8BB1-BE27F2606095}" sibTransId="{4ACC1E9B-4901-4547-8AD3-4489AC34E043}"/>
    <dgm:cxn modelId="{08164F37-3188-43E5-B6FF-A215E783E1D4}" type="presOf" srcId="{78F94FAE-BE88-4BF4-92A3-F95453531E13}" destId="{A96E78BA-D265-45B2-980F-5C6C36A0EB75}" srcOrd="0" destOrd="0" presId="urn:microsoft.com/office/officeart/2008/layout/VerticalCurvedList"/>
    <dgm:cxn modelId="{DBA5C3CB-B673-46DC-9CE0-C57BE8FC077A}" srcId="{B46B7576-D766-460A-9E0B-5B134798C8B7}" destId="{405EDC16-EBA2-41AF-BFE3-6766E5434EEC}" srcOrd="1" destOrd="0" parTransId="{EF96D9A8-B072-49CE-B8B1-3E141B6914CE}" sibTransId="{318A66E7-6F02-4F2D-AEC9-19AD4FAEF186}"/>
    <dgm:cxn modelId="{60161399-72ED-463B-BD51-41AD9F2B242D}" srcId="{B46B7576-D766-460A-9E0B-5B134798C8B7}" destId="{4ED24120-DD39-4810-B724-30251D60A7E6}" srcOrd="4" destOrd="0" parTransId="{2E450808-987A-4A3A-A967-97BAEC44AC3A}" sibTransId="{4FD46CD1-A00E-46A0-A05A-BC1637075AE9}"/>
    <dgm:cxn modelId="{DFADBEAB-0C99-4123-8DA6-AF24364424D5}" type="presOf" srcId="{03698B3A-A8F2-405E-A2CC-F9AACB4687CF}" destId="{236548B8-F76F-4813-8466-4DDF36DD63C1}" srcOrd="0" destOrd="0" presId="urn:microsoft.com/office/officeart/2008/layout/VerticalCurvedList"/>
    <dgm:cxn modelId="{BEB54905-A6BF-4199-908F-28E8AAF3D169}" srcId="{B46B7576-D766-460A-9E0B-5B134798C8B7}" destId="{78F94FAE-BE88-4BF4-92A3-F95453531E13}" srcOrd="2" destOrd="0" parTransId="{AE82F868-209C-4291-B06A-F644366AFC57}" sibTransId="{D647121C-9519-4081-B174-ACEE4951CE01}"/>
    <dgm:cxn modelId="{622722CA-75C3-4AE8-8A89-EE543B58760D}" srcId="{B46B7576-D766-460A-9E0B-5B134798C8B7}" destId="{286EA4F5-CB61-4DAB-AC29-D321887C43ED}" srcOrd="3" destOrd="0" parTransId="{012E1B3F-6A67-4C78-81B2-7D8EC0CBAB8F}" sibTransId="{09FA41C4-2C56-4239-8B53-2F9FD4A6E005}"/>
    <dgm:cxn modelId="{D7490A84-F780-486A-8C2C-0C646C7AF0F6}" type="presOf" srcId="{286EA4F5-CB61-4DAB-AC29-D321887C43ED}" destId="{0F74AFC0-940C-4652-B4B5-749E5E95C715}" srcOrd="0" destOrd="0" presId="urn:microsoft.com/office/officeart/2008/layout/VerticalCurvedList"/>
    <dgm:cxn modelId="{505BF785-C758-4910-8ACB-98892764700D}" type="presOf" srcId="{5DE1D6AC-41C5-4D5B-9BAD-58A2243C5765}" destId="{D5887942-0571-40AE-8953-E66C9B520E48}" srcOrd="0" destOrd="0" presId="urn:microsoft.com/office/officeart/2008/layout/VerticalCurvedList"/>
    <dgm:cxn modelId="{5A1BEB0F-05B5-4CBD-9595-D0EA6A4DB6F7}" type="presOf" srcId="{4ACC1E9B-4901-4547-8AD3-4489AC34E043}" destId="{D93D7B88-231E-4005-839F-65E4C3F2A460}" srcOrd="0" destOrd="0" presId="urn:microsoft.com/office/officeart/2008/layout/VerticalCurvedList"/>
    <dgm:cxn modelId="{FE742211-FEC7-403B-9C75-4FC542915A04}" type="presOf" srcId="{405EDC16-EBA2-41AF-BFE3-6766E5434EEC}" destId="{B4FD6F33-AE02-4BCD-AC1F-E3987A78A740}" srcOrd="0" destOrd="0" presId="urn:microsoft.com/office/officeart/2008/layout/VerticalCurvedList"/>
    <dgm:cxn modelId="{967B4DDF-AD1F-4043-97EC-0D073F5C0409}" type="presOf" srcId="{B46B7576-D766-460A-9E0B-5B134798C8B7}" destId="{C9042D17-1352-4542-916B-AF8DF9292BF5}" srcOrd="0" destOrd="0" presId="urn:microsoft.com/office/officeart/2008/layout/VerticalCurvedList"/>
    <dgm:cxn modelId="{4FD4DD2F-3487-404B-AD76-E3F68CDFBBCB}" srcId="{B46B7576-D766-460A-9E0B-5B134798C8B7}" destId="{5DE1D6AC-41C5-4D5B-9BAD-58A2243C5765}" srcOrd="5" destOrd="0" parTransId="{ACCB99F6-BC58-4D93-9E39-47E15F757C9D}" sibTransId="{6A5F45D0-DD06-4AEA-8C36-ED2641697BE9}"/>
    <dgm:cxn modelId="{021301BD-46A7-409C-83D1-FBD53FEB60E2}" type="presOf" srcId="{4ED24120-DD39-4810-B724-30251D60A7E6}" destId="{936F7C1A-BE78-4A53-83C2-804D82806EA3}" srcOrd="0" destOrd="0" presId="urn:microsoft.com/office/officeart/2008/layout/VerticalCurvedList"/>
    <dgm:cxn modelId="{14D00FC5-287A-40DE-AE06-48DA62978F1A}" type="presParOf" srcId="{C9042D17-1352-4542-916B-AF8DF9292BF5}" destId="{0AFFF65A-FF14-4697-9FA8-1BA9C19DDB27}" srcOrd="0" destOrd="0" presId="urn:microsoft.com/office/officeart/2008/layout/VerticalCurvedList"/>
    <dgm:cxn modelId="{5B94AA20-C9C0-4E7B-8348-A712ED2676C0}" type="presParOf" srcId="{0AFFF65A-FF14-4697-9FA8-1BA9C19DDB27}" destId="{360AAFBF-C817-457E-AD51-A5EB5B1630EA}" srcOrd="0" destOrd="0" presId="urn:microsoft.com/office/officeart/2008/layout/VerticalCurvedList"/>
    <dgm:cxn modelId="{D61FCCD3-B705-49C7-B7BD-944E21F45246}" type="presParOf" srcId="{360AAFBF-C817-457E-AD51-A5EB5B1630EA}" destId="{487ABCA6-3F07-41D3-A353-0319B0F9E107}" srcOrd="0" destOrd="0" presId="urn:microsoft.com/office/officeart/2008/layout/VerticalCurvedList"/>
    <dgm:cxn modelId="{AF7ABAA1-3527-4D25-935B-05E221414641}" type="presParOf" srcId="{360AAFBF-C817-457E-AD51-A5EB5B1630EA}" destId="{D93D7B88-231E-4005-839F-65E4C3F2A460}" srcOrd="1" destOrd="0" presId="urn:microsoft.com/office/officeart/2008/layout/VerticalCurvedList"/>
    <dgm:cxn modelId="{1AA18657-083B-4C1D-ABEF-E4F9EF3438E6}" type="presParOf" srcId="{360AAFBF-C817-457E-AD51-A5EB5B1630EA}" destId="{570C5643-6B54-48DC-A1DA-A07B8892DE9B}" srcOrd="2" destOrd="0" presId="urn:microsoft.com/office/officeart/2008/layout/VerticalCurvedList"/>
    <dgm:cxn modelId="{36C9E11C-E847-45D8-8C04-AB6CB3E80676}" type="presParOf" srcId="{360AAFBF-C817-457E-AD51-A5EB5B1630EA}" destId="{5A13487F-ED32-4631-9752-EE7A8B45EF78}" srcOrd="3" destOrd="0" presId="urn:microsoft.com/office/officeart/2008/layout/VerticalCurvedList"/>
    <dgm:cxn modelId="{3752E5D8-B208-43D8-AD0F-09269137B310}" type="presParOf" srcId="{0AFFF65A-FF14-4697-9FA8-1BA9C19DDB27}" destId="{236548B8-F76F-4813-8466-4DDF36DD63C1}" srcOrd="1" destOrd="0" presId="urn:microsoft.com/office/officeart/2008/layout/VerticalCurvedList"/>
    <dgm:cxn modelId="{F6458BD2-382A-4758-B7B2-87ABD27E4F31}" type="presParOf" srcId="{0AFFF65A-FF14-4697-9FA8-1BA9C19DDB27}" destId="{14B788BA-4B30-45C8-BED5-D152396D339A}" srcOrd="2" destOrd="0" presId="urn:microsoft.com/office/officeart/2008/layout/VerticalCurvedList"/>
    <dgm:cxn modelId="{6EE7D16D-68E2-4802-A3C9-FBBC17CA09EE}" type="presParOf" srcId="{14B788BA-4B30-45C8-BED5-D152396D339A}" destId="{5833475B-FBAB-4190-A599-090F7C8E5D82}" srcOrd="0" destOrd="0" presId="urn:microsoft.com/office/officeart/2008/layout/VerticalCurvedList"/>
    <dgm:cxn modelId="{5D5921BC-F9FA-4114-BF3D-285DBA336EBC}" type="presParOf" srcId="{0AFFF65A-FF14-4697-9FA8-1BA9C19DDB27}" destId="{B4FD6F33-AE02-4BCD-AC1F-E3987A78A740}" srcOrd="3" destOrd="0" presId="urn:microsoft.com/office/officeart/2008/layout/VerticalCurvedList"/>
    <dgm:cxn modelId="{4C917A4F-75BE-4C8D-B7C0-15CBB61CA0FE}" type="presParOf" srcId="{0AFFF65A-FF14-4697-9FA8-1BA9C19DDB27}" destId="{182079AD-682E-4144-BEE0-B07C6A4289AF}" srcOrd="4" destOrd="0" presId="urn:microsoft.com/office/officeart/2008/layout/VerticalCurvedList"/>
    <dgm:cxn modelId="{AED4D8A5-F596-4C2F-B018-04F89E743EF2}" type="presParOf" srcId="{182079AD-682E-4144-BEE0-B07C6A4289AF}" destId="{C0856592-5996-41D6-B4FA-031D40711803}" srcOrd="0" destOrd="0" presId="urn:microsoft.com/office/officeart/2008/layout/VerticalCurvedList"/>
    <dgm:cxn modelId="{86A2074C-A2A0-4982-8389-A28BB29B90EF}" type="presParOf" srcId="{0AFFF65A-FF14-4697-9FA8-1BA9C19DDB27}" destId="{A96E78BA-D265-45B2-980F-5C6C36A0EB75}" srcOrd="5" destOrd="0" presId="urn:microsoft.com/office/officeart/2008/layout/VerticalCurvedList"/>
    <dgm:cxn modelId="{93958BA6-24D9-4244-9709-4C313D2CCD42}" type="presParOf" srcId="{0AFFF65A-FF14-4697-9FA8-1BA9C19DDB27}" destId="{806A539D-8365-4CD3-B74A-C5E5DE926771}" srcOrd="6" destOrd="0" presId="urn:microsoft.com/office/officeart/2008/layout/VerticalCurvedList"/>
    <dgm:cxn modelId="{9AE7085D-F5EB-4433-92D1-FE819D9E4476}" type="presParOf" srcId="{806A539D-8365-4CD3-B74A-C5E5DE926771}" destId="{B4FDFF64-9A4D-44C2-962F-E8685FBDFDCA}" srcOrd="0" destOrd="0" presId="urn:microsoft.com/office/officeart/2008/layout/VerticalCurvedList"/>
    <dgm:cxn modelId="{E7FE81A8-3E10-41F1-B675-5FA5D3565102}" type="presParOf" srcId="{0AFFF65A-FF14-4697-9FA8-1BA9C19DDB27}" destId="{0F74AFC0-940C-4652-B4B5-749E5E95C715}" srcOrd="7" destOrd="0" presId="urn:microsoft.com/office/officeart/2008/layout/VerticalCurvedList"/>
    <dgm:cxn modelId="{7748078A-CACC-40B7-8F9E-F9DDD799E9D9}" type="presParOf" srcId="{0AFFF65A-FF14-4697-9FA8-1BA9C19DDB27}" destId="{B14F8112-B585-4038-9472-670184B5954F}" srcOrd="8" destOrd="0" presId="urn:microsoft.com/office/officeart/2008/layout/VerticalCurvedList"/>
    <dgm:cxn modelId="{99B13AE6-22C7-4D0C-8D34-115F0461843F}" type="presParOf" srcId="{B14F8112-B585-4038-9472-670184B5954F}" destId="{38AF56A4-0ACD-4CC7-AD8E-0DCD0B16535B}" srcOrd="0" destOrd="0" presId="urn:microsoft.com/office/officeart/2008/layout/VerticalCurvedList"/>
    <dgm:cxn modelId="{E9538648-7288-4B1D-99A4-C85565F57560}" type="presParOf" srcId="{0AFFF65A-FF14-4697-9FA8-1BA9C19DDB27}" destId="{936F7C1A-BE78-4A53-83C2-804D82806EA3}" srcOrd="9" destOrd="0" presId="urn:microsoft.com/office/officeart/2008/layout/VerticalCurvedList"/>
    <dgm:cxn modelId="{BF8A3DB6-8B99-4260-915A-20F8BD9AD0BB}" type="presParOf" srcId="{0AFFF65A-FF14-4697-9FA8-1BA9C19DDB27}" destId="{B4AF534D-284C-4671-9C59-31D0CF88A2EF}" srcOrd="10" destOrd="0" presId="urn:microsoft.com/office/officeart/2008/layout/VerticalCurvedList"/>
    <dgm:cxn modelId="{27805153-B6A0-4613-B6D0-5D1BA44637FB}" type="presParOf" srcId="{B4AF534D-284C-4671-9C59-31D0CF88A2EF}" destId="{8118243D-C811-4F38-8017-C94C0D00D4A6}" srcOrd="0" destOrd="0" presId="urn:microsoft.com/office/officeart/2008/layout/VerticalCurvedList"/>
    <dgm:cxn modelId="{239837C1-8FEB-4A63-B288-0A03A329F05B}" type="presParOf" srcId="{0AFFF65A-FF14-4697-9FA8-1BA9C19DDB27}" destId="{D5887942-0571-40AE-8953-E66C9B520E48}" srcOrd="11" destOrd="0" presId="urn:microsoft.com/office/officeart/2008/layout/VerticalCurvedList"/>
    <dgm:cxn modelId="{E5CF69D2-0BCF-4AE7-AACC-D997FD1F4FB9}" type="presParOf" srcId="{0AFFF65A-FF14-4697-9FA8-1BA9C19DDB27}" destId="{C580054E-0CD7-4E0E-8035-62C189A0BFF6}" srcOrd="12" destOrd="0" presId="urn:microsoft.com/office/officeart/2008/layout/VerticalCurvedList"/>
    <dgm:cxn modelId="{C393AD07-9845-4F64-AA0A-E7305BD3C118}" type="presParOf" srcId="{C580054E-0CD7-4E0E-8035-62C189A0BFF6}" destId="{9C8B71A4-193C-4053-B867-AFCE5AB25A5A}" srcOrd="0" destOrd="0" presId="urn:microsoft.com/office/officeart/2008/layout/VerticalCurvedList"/>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2C05611-F0B8-4F2F-A5C1-5A934AA47F76}" type="doc">
      <dgm:prSet loTypeId="urn:microsoft.com/office/officeart/2005/8/layout/target3" loCatId="list" qsTypeId="urn:microsoft.com/office/officeart/2005/8/quickstyle/simple1" qsCatId="simple" csTypeId="urn:microsoft.com/office/officeart/2005/8/colors/colorful4" csCatId="colorful" phldr="1"/>
      <dgm:spPr/>
      <dgm:t>
        <a:bodyPr/>
        <a:lstStyle/>
        <a:p>
          <a:endParaRPr lang="el-GR"/>
        </a:p>
      </dgm:t>
    </dgm:pt>
    <dgm:pt modelId="{8CBC5435-FB3B-4A9A-8943-3221018DA3DB}">
      <dgm:prSet/>
      <dgm:spPr/>
      <dgm:t>
        <a:bodyPr/>
        <a:lstStyle/>
        <a:p>
          <a:pPr rtl="0"/>
          <a:r>
            <a:rPr lang="en-US" b="0" i="0" baseline="0" smtClean="0">
              <a:effectLst>
                <a:outerShdw blurRad="38100" dist="38100" dir="2700000" algn="tl">
                  <a:srgbClr val="000000">
                    <a:alpha val="43137"/>
                  </a:srgbClr>
                </a:outerShdw>
              </a:effectLst>
            </a:rPr>
            <a:t>Nomination of an independent Office of Statistical Head</a:t>
          </a:r>
          <a:endParaRPr lang="el-GR" b="0" i="0" baseline="0" dirty="0">
            <a:effectLst>
              <a:outerShdw blurRad="38100" dist="38100" dir="2700000" algn="tl">
                <a:srgbClr val="000000">
                  <a:alpha val="43137"/>
                </a:srgbClr>
              </a:outerShdw>
            </a:effectLst>
          </a:endParaRPr>
        </a:p>
      </dgm:t>
    </dgm:pt>
    <dgm:pt modelId="{D1C1CBA0-23D0-478C-928C-6D90F31739C1}" type="parTrans" cxnId="{9FF4C22A-0DD3-4A3F-9CF5-4AEAD4F5CEA4}">
      <dgm:prSet/>
      <dgm:spPr/>
      <dgm:t>
        <a:bodyPr/>
        <a:lstStyle/>
        <a:p>
          <a:endParaRPr lang="el-GR"/>
        </a:p>
      </dgm:t>
    </dgm:pt>
    <dgm:pt modelId="{CEBEDF0C-9FFE-4F97-ACE5-7706477247B6}" type="sibTrans" cxnId="{9FF4C22A-0DD3-4A3F-9CF5-4AEAD4F5CEA4}">
      <dgm:prSet/>
      <dgm:spPr/>
      <dgm:t>
        <a:bodyPr/>
        <a:lstStyle/>
        <a:p>
          <a:endParaRPr lang="el-GR"/>
        </a:p>
      </dgm:t>
    </dgm:pt>
    <dgm:pt modelId="{E4A997A4-58FB-41F1-ADE6-D4DE58DAB017}">
      <dgm:prSet/>
      <dgm:spPr/>
      <dgm:t>
        <a:bodyPr/>
        <a:lstStyle/>
        <a:p>
          <a:pPr rtl="0"/>
          <a:r>
            <a:rPr lang="en-US" b="0" i="0" baseline="0" smtClean="0">
              <a:effectLst>
                <a:outerShdw blurRad="38100" dist="38100" dir="2700000" algn="tl">
                  <a:srgbClr val="000000">
                    <a:alpha val="43137"/>
                  </a:srgbClr>
                </a:outerShdw>
              </a:effectLst>
            </a:rPr>
            <a:t>Appointment of the Statistical Head and  a Working Group</a:t>
          </a:r>
          <a:endParaRPr lang="el-GR" b="0" i="0" baseline="0" dirty="0">
            <a:effectLst>
              <a:outerShdw blurRad="38100" dist="38100" dir="2700000" algn="tl">
                <a:srgbClr val="000000">
                  <a:alpha val="43137"/>
                </a:srgbClr>
              </a:outerShdw>
            </a:effectLst>
          </a:endParaRPr>
        </a:p>
      </dgm:t>
    </dgm:pt>
    <dgm:pt modelId="{D3D78500-ABD7-429D-895B-93A459872F29}" type="parTrans" cxnId="{D657DADA-3A7E-4D1B-829A-95A50D550C74}">
      <dgm:prSet/>
      <dgm:spPr/>
      <dgm:t>
        <a:bodyPr/>
        <a:lstStyle/>
        <a:p>
          <a:endParaRPr lang="el-GR"/>
        </a:p>
      </dgm:t>
    </dgm:pt>
    <dgm:pt modelId="{EEDE2963-0DFA-4215-B0AF-41C837C90C43}" type="sibTrans" cxnId="{D657DADA-3A7E-4D1B-829A-95A50D550C74}">
      <dgm:prSet/>
      <dgm:spPr/>
      <dgm:t>
        <a:bodyPr/>
        <a:lstStyle/>
        <a:p>
          <a:endParaRPr lang="el-GR"/>
        </a:p>
      </dgm:t>
    </dgm:pt>
    <dgm:pt modelId="{EA343354-4EEA-4DFF-B62B-8E6F3352809C}" type="pres">
      <dgm:prSet presAssocID="{D2C05611-F0B8-4F2F-A5C1-5A934AA47F76}" presName="Name0" presStyleCnt="0">
        <dgm:presLayoutVars>
          <dgm:chMax val="7"/>
          <dgm:dir/>
          <dgm:animLvl val="lvl"/>
          <dgm:resizeHandles val="exact"/>
        </dgm:presLayoutVars>
      </dgm:prSet>
      <dgm:spPr/>
      <dgm:t>
        <a:bodyPr/>
        <a:lstStyle/>
        <a:p>
          <a:endParaRPr lang="el-GR"/>
        </a:p>
      </dgm:t>
    </dgm:pt>
    <dgm:pt modelId="{7368BBDB-9E6A-40DF-9511-0727D87E75D6}" type="pres">
      <dgm:prSet presAssocID="{8CBC5435-FB3B-4A9A-8943-3221018DA3DB}" presName="circle1" presStyleLbl="node1" presStyleIdx="0" presStyleCnt="2"/>
      <dgm:spPr/>
      <dgm:t>
        <a:bodyPr/>
        <a:lstStyle/>
        <a:p>
          <a:endParaRPr lang="el-GR"/>
        </a:p>
      </dgm:t>
    </dgm:pt>
    <dgm:pt modelId="{BBC7B2F7-8762-40DD-AF12-D577A852A367}" type="pres">
      <dgm:prSet presAssocID="{8CBC5435-FB3B-4A9A-8943-3221018DA3DB}" presName="space" presStyleCnt="0"/>
      <dgm:spPr/>
      <dgm:t>
        <a:bodyPr/>
        <a:lstStyle/>
        <a:p>
          <a:endParaRPr lang="el-GR"/>
        </a:p>
      </dgm:t>
    </dgm:pt>
    <dgm:pt modelId="{0D951B1C-7F21-46D3-A33A-F2EC649F6D1E}" type="pres">
      <dgm:prSet presAssocID="{8CBC5435-FB3B-4A9A-8943-3221018DA3DB}" presName="rect1" presStyleLbl="alignAcc1" presStyleIdx="0" presStyleCnt="2"/>
      <dgm:spPr/>
      <dgm:t>
        <a:bodyPr/>
        <a:lstStyle/>
        <a:p>
          <a:endParaRPr lang="el-GR"/>
        </a:p>
      </dgm:t>
    </dgm:pt>
    <dgm:pt modelId="{355DF596-7CEF-4F53-829D-F5B98224DB73}" type="pres">
      <dgm:prSet presAssocID="{E4A997A4-58FB-41F1-ADE6-D4DE58DAB017}" presName="vertSpace2" presStyleLbl="node1" presStyleIdx="0" presStyleCnt="2"/>
      <dgm:spPr/>
      <dgm:t>
        <a:bodyPr/>
        <a:lstStyle/>
        <a:p>
          <a:endParaRPr lang="el-GR"/>
        </a:p>
      </dgm:t>
    </dgm:pt>
    <dgm:pt modelId="{C018C7DD-9519-44FA-A0F2-255D7CD525B3}" type="pres">
      <dgm:prSet presAssocID="{E4A997A4-58FB-41F1-ADE6-D4DE58DAB017}" presName="circle2" presStyleLbl="node1" presStyleIdx="1" presStyleCnt="2"/>
      <dgm:spPr/>
      <dgm:t>
        <a:bodyPr/>
        <a:lstStyle/>
        <a:p>
          <a:endParaRPr lang="el-GR"/>
        </a:p>
      </dgm:t>
    </dgm:pt>
    <dgm:pt modelId="{277B4D45-72C5-4013-805F-04AC2C2A5E1E}" type="pres">
      <dgm:prSet presAssocID="{E4A997A4-58FB-41F1-ADE6-D4DE58DAB017}" presName="rect2" presStyleLbl="alignAcc1" presStyleIdx="1" presStyleCnt="2" custScaleY="94747"/>
      <dgm:spPr/>
      <dgm:t>
        <a:bodyPr/>
        <a:lstStyle/>
        <a:p>
          <a:endParaRPr lang="el-GR"/>
        </a:p>
      </dgm:t>
    </dgm:pt>
    <dgm:pt modelId="{25FE63DD-238E-4CC5-A7EE-327A0E689043}" type="pres">
      <dgm:prSet presAssocID="{8CBC5435-FB3B-4A9A-8943-3221018DA3DB}" presName="rect1ParTxNoCh" presStyleLbl="alignAcc1" presStyleIdx="1" presStyleCnt="2">
        <dgm:presLayoutVars>
          <dgm:chMax val="1"/>
          <dgm:bulletEnabled val="1"/>
        </dgm:presLayoutVars>
      </dgm:prSet>
      <dgm:spPr/>
      <dgm:t>
        <a:bodyPr/>
        <a:lstStyle/>
        <a:p>
          <a:endParaRPr lang="el-GR"/>
        </a:p>
      </dgm:t>
    </dgm:pt>
    <dgm:pt modelId="{92A4090C-23A6-4038-BC93-1725AF79DB91}" type="pres">
      <dgm:prSet presAssocID="{E4A997A4-58FB-41F1-ADE6-D4DE58DAB017}" presName="rect2ParTxNoCh" presStyleLbl="alignAcc1" presStyleIdx="1" presStyleCnt="2">
        <dgm:presLayoutVars>
          <dgm:chMax val="1"/>
          <dgm:bulletEnabled val="1"/>
        </dgm:presLayoutVars>
      </dgm:prSet>
      <dgm:spPr/>
      <dgm:t>
        <a:bodyPr/>
        <a:lstStyle/>
        <a:p>
          <a:endParaRPr lang="el-GR"/>
        </a:p>
      </dgm:t>
    </dgm:pt>
  </dgm:ptLst>
  <dgm:cxnLst>
    <dgm:cxn modelId="{E7016FA3-AAB1-454E-8DDD-4C172798322C}" type="presOf" srcId="{E4A997A4-58FB-41F1-ADE6-D4DE58DAB017}" destId="{277B4D45-72C5-4013-805F-04AC2C2A5E1E}" srcOrd="0" destOrd="0" presId="urn:microsoft.com/office/officeart/2005/8/layout/target3"/>
    <dgm:cxn modelId="{D657DADA-3A7E-4D1B-829A-95A50D550C74}" srcId="{D2C05611-F0B8-4F2F-A5C1-5A934AA47F76}" destId="{E4A997A4-58FB-41F1-ADE6-D4DE58DAB017}" srcOrd="1" destOrd="0" parTransId="{D3D78500-ABD7-429D-895B-93A459872F29}" sibTransId="{EEDE2963-0DFA-4215-B0AF-41C837C90C43}"/>
    <dgm:cxn modelId="{9E64564E-1EE7-462A-B363-2E8CF4BEECD3}" type="presOf" srcId="{8CBC5435-FB3B-4A9A-8943-3221018DA3DB}" destId="{25FE63DD-238E-4CC5-A7EE-327A0E689043}" srcOrd="1" destOrd="0" presId="urn:microsoft.com/office/officeart/2005/8/layout/target3"/>
    <dgm:cxn modelId="{9FF4C22A-0DD3-4A3F-9CF5-4AEAD4F5CEA4}" srcId="{D2C05611-F0B8-4F2F-A5C1-5A934AA47F76}" destId="{8CBC5435-FB3B-4A9A-8943-3221018DA3DB}" srcOrd="0" destOrd="0" parTransId="{D1C1CBA0-23D0-478C-928C-6D90F31739C1}" sibTransId="{CEBEDF0C-9FFE-4F97-ACE5-7706477247B6}"/>
    <dgm:cxn modelId="{03AC1839-F231-48B0-8368-914DC5B95905}" type="presOf" srcId="{D2C05611-F0B8-4F2F-A5C1-5A934AA47F76}" destId="{EA343354-4EEA-4DFF-B62B-8E6F3352809C}" srcOrd="0" destOrd="0" presId="urn:microsoft.com/office/officeart/2005/8/layout/target3"/>
    <dgm:cxn modelId="{5D64339C-C6E7-4BD6-B7CF-1CCFB8BEE5BE}" type="presOf" srcId="{8CBC5435-FB3B-4A9A-8943-3221018DA3DB}" destId="{0D951B1C-7F21-46D3-A33A-F2EC649F6D1E}" srcOrd="0" destOrd="0" presId="urn:microsoft.com/office/officeart/2005/8/layout/target3"/>
    <dgm:cxn modelId="{53EE9D59-F5F6-4A14-AA51-94AFF8169D00}" type="presOf" srcId="{E4A997A4-58FB-41F1-ADE6-D4DE58DAB017}" destId="{92A4090C-23A6-4038-BC93-1725AF79DB91}" srcOrd="1" destOrd="0" presId="urn:microsoft.com/office/officeart/2005/8/layout/target3"/>
    <dgm:cxn modelId="{08631031-FC7C-4B23-A4A7-6E59AF10A222}" type="presParOf" srcId="{EA343354-4EEA-4DFF-B62B-8E6F3352809C}" destId="{7368BBDB-9E6A-40DF-9511-0727D87E75D6}" srcOrd="0" destOrd="0" presId="urn:microsoft.com/office/officeart/2005/8/layout/target3"/>
    <dgm:cxn modelId="{F471CA9D-3AFA-49BC-9E76-4714EC19C870}" type="presParOf" srcId="{EA343354-4EEA-4DFF-B62B-8E6F3352809C}" destId="{BBC7B2F7-8762-40DD-AF12-D577A852A367}" srcOrd="1" destOrd="0" presId="urn:microsoft.com/office/officeart/2005/8/layout/target3"/>
    <dgm:cxn modelId="{1E5EB786-3593-47DA-9E79-A5B6F29A4266}" type="presParOf" srcId="{EA343354-4EEA-4DFF-B62B-8E6F3352809C}" destId="{0D951B1C-7F21-46D3-A33A-F2EC649F6D1E}" srcOrd="2" destOrd="0" presId="urn:microsoft.com/office/officeart/2005/8/layout/target3"/>
    <dgm:cxn modelId="{32B5698A-C05B-4BBB-9A32-D7ADDD2EC0BB}" type="presParOf" srcId="{EA343354-4EEA-4DFF-B62B-8E6F3352809C}" destId="{355DF596-7CEF-4F53-829D-F5B98224DB73}" srcOrd="3" destOrd="0" presId="urn:microsoft.com/office/officeart/2005/8/layout/target3"/>
    <dgm:cxn modelId="{7BF0703C-5A29-458D-AB5D-A22D0871B1D6}" type="presParOf" srcId="{EA343354-4EEA-4DFF-B62B-8E6F3352809C}" destId="{C018C7DD-9519-44FA-A0F2-255D7CD525B3}" srcOrd="4" destOrd="0" presId="urn:microsoft.com/office/officeart/2005/8/layout/target3"/>
    <dgm:cxn modelId="{7F2B0AA6-BE9F-47CA-87F6-546CC6E332B2}" type="presParOf" srcId="{EA343354-4EEA-4DFF-B62B-8E6F3352809C}" destId="{277B4D45-72C5-4013-805F-04AC2C2A5E1E}" srcOrd="5" destOrd="0" presId="urn:microsoft.com/office/officeart/2005/8/layout/target3"/>
    <dgm:cxn modelId="{381A23F9-4A44-4417-BB58-EBDDBDE75268}" type="presParOf" srcId="{EA343354-4EEA-4DFF-B62B-8E6F3352809C}" destId="{25FE63DD-238E-4CC5-A7EE-327A0E689043}" srcOrd="6" destOrd="0" presId="urn:microsoft.com/office/officeart/2005/8/layout/target3"/>
    <dgm:cxn modelId="{0DFC8280-26F5-4FEF-9B83-79B125612FF7}" type="presParOf" srcId="{EA343354-4EEA-4DFF-B62B-8E6F3352809C}" destId="{92A4090C-23A6-4038-BC93-1725AF79DB91}" srcOrd="7" destOrd="0" presId="urn:microsoft.com/office/officeart/2005/8/layout/target3"/>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6D729BB-2195-41C4-BE73-0830A040BAE9}" type="doc">
      <dgm:prSet loTypeId="urn:microsoft.com/office/officeart/2008/layout/HexagonCluster" loCatId="relationship" qsTypeId="urn:microsoft.com/office/officeart/2005/8/quickstyle/simple1" qsCatId="simple" csTypeId="urn:microsoft.com/office/officeart/2005/8/colors/accent1_2" csCatId="accent1" phldr="1"/>
      <dgm:spPr/>
      <dgm:t>
        <a:bodyPr/>
        <a:lstStyle/>
        <a:p>
          <a:endParaRPr lang="el-GR"/>
        </a:p>
      </dgm:t>
    </dgm:pt>
    <dgm:pt modelId="{AD717871-B76B-4C1C-A2EA-867A2F9C971C}">
      <dgm:prSet phldrT="[Κείμενο]"/>
      <dgm:spPr>
        <a:xfrm>
          <a:off x="3488038" y="2054417"/>
          <a:ext cx="2043659" cy="1761990"/>
        </a:xfrm>
        <a:solidFill>
          <a:srgbClr val="5B9BD5">
            <a:hueOff val="0"/>
            <a:satOff val="0"/>
            <a:lumOff val="0"/>
            <a:alphaOff val="0"/>
          </a:srgbClr>
        </a:solidFill>
        <a:ln w="12700" cap="flat" cmpd="sng" algn="ctr">
          <a:solidFill>
            <a:srgbClr val="5B9BD5">
              <a:hueOff val="0"/>
              <a:satOff val="0"/>
              <a:lumOff val="0"/>
              <a:alphaOff val="0"/>
            </a:srgbClr>
          </a:solidFill>
          <a:prstDash val="solid"/>
          <a:miter lim="800000"/>
        </a:ln>
        <a:effectLst/>
      </dgm:spPr>
      <dgm:t>
        <a:bodyPr/>
        <a:lstStyle/>
        <a:p>
          <a:pPr>
            <a:buNone/>
          </a:pPr>
          <a:r>
            <a:rPr lang="pl-PL" dirty="0" smtClean="0"/>
            <a:t>Regulation on the Statistical Obligations of the agencies of the </a:t>
          </a:r>
          <a:r>
            <a:rPr lang="en-US" dirty="0" smtClean="0"/>
            <a:t>ELSS</a:t>
          </a:r>
          <a:endParaRPr lang="el-GR" dirty="0">
            <a:solidFill>
              <a:sysClr val="window" lastClr="FFFFFF"/>
            </a:solidFill>
            <a:latin typeface="Calibri" panose="020F0502020204030204"/>
            <a:ea typeface="+mn-ea"/>
            <a:cs typeface="+mn-cs"/>
          </a:endParaRPr>
        </a:p>
      </dgm:t>
    </dgm:pt>
    <dgm:pt modelId="{8227D533-3FE2-4FD0-9DCB-58B8D104647A}" type="parTrans" cxnId="{93B9B58E-83DA-482D-BBFC-84647FFF91FB}">
      <dgm:prSet/>
      <dgm:spPr/>
      <dgm:t>
        <a:bodyPr/>
        <a:lstStyle/>
        <a:p>
          <a:endParaRPr lang="el-GR"/>
        </a:p>
      </dgm:t>
    </dgm:pt>
    <dgm:pt modelId="{A731EAFF-2AE3-486A-8E7F-8CE932128243}" type="sibTrans" cxnId="{93B9B58E-83DA-482D-BBFC-84647FFF91FB}">
      <dgm:prSet/>
      <dgm:spPr>
        <a:xfrm>
          <a:off x="5229148" y="3021766"/>
          <a:ext cx="2043659" cy="1761990"/>
        </a:xfrm>
        <a:blipFill rotWithShape="1">
          <a:blip xmlns:r="http://schemas.openxmlformats.org/officeDocument/2006/relationships" r:embed="rId1"/>
          <a:stretch>
            <a:fillRect/>
          </a:stretch>
        </a:blipFill>
        <a:ln w="12700" cap="flat" cmpd="sng" algn="ctr">
          <a:solidFill>
            <a:srgbClr val="5B9BD5">
              <a:hueOff val="0"/>
              <a:satOff val="0"/>
              <a:lumOff val="0"/>
              <a:alphaOff val="0"/>
            </a:srgbClr>
          </a:solidFill>
          <a:prstDash val="solid"/>
          <a:miter lim="800000"/>
        </a:ln>
        <a:effectLst/>
      </dgm:spPr>
      <dgm:t>
        <a:bodyPr/>
        <a:lstStyle/>
        <a:p>
          <a:endParaRPr lang="el-GR"/>
        </a:p>
      </dgm:t>
    </dgm:pt>
    <dgm:pt modelId="{CBF4CB95-1F5F-4895-91FB-A49DDD46A0C6}">
      <dgm:prSet/>
      <dgm:spPr>
        <a:xfrm>
          <a:off x="1746928" y="1091257"/>
          <a:ext cx="2043659" cy="1761990"/>
        </a:xfrm>
        <a:solidFill>
          <a:srgbClr val="5B9BD5">
            <a:hueOff val="0"/>
            <a:satOff val="0"/>
            <a:lumOff val="0"/>
            <a:alphaOff val="0"/>
          </a:srgbClr>
        </a:solidFill>
        <a:ln w="12700" cap="flat" cmpd="sng" algn="ctr">
          <a:solidFill>
            <a:srgbClr val="5B9BD5">
              <a:hueOff val="0"/>
              <a:satOff val="0"/>
              <a:lumOff val="0"/>
              <a:alphaOff val="0"/>
            </a:srgbClr>
          </a:solidFill>
          <a:prstDash val="solid"/>
          <a:miter lim="800000"/>
        </a:ln>
        <a:effectLst/>
      </dgm:spPr>
      <dgm:t>
        <a:bodyPr/>
        <a:lstStyle/>
        <a:p>
          <a:r>
            <a:rPr lang="en-US" b="1" dirty="0" smtClean="0">
              <a:solidFill>
                <a:sysClr val="window" lastClr="FFFFFF"/>
              </a:solidFill>
              <a:latin typeface="Calibri Light" panose="020F0302020204030204"/>
              <a:ea typeface="+mn-ea"/>
              <a:cs typeface="+mn-cs"/>
            </a:rPr>
            <a:t>Statistical Law</a:t>
          </a:r>
          <a:r>
            <a:rPr lang="el-GR" b="1" dirty="0" smtClean="0">
              <a:solidFill>
                <a:sysClr val="window" lastClr="FFFFFF"/>
              </a:solidFill>
              <a:latin typeface="Calibri Light" panose="020F0302020204030204"/>
              <a:ea typeface="+mn-ea"/>
              <a:cs typeface="+mn-cs"/>
            </a:rPr>
            <a:t> </a:t>
          </a:r>
          <a:r>
            <a:rPr lang="en-US" b="1" dirty="0">
              <a:solidFill>
                <a:sysClr val="window" lastClr="FFFFFF"/>
              </a:solidFill>
              <a:latin typeface="Calibri Light" panose="020F0302020204030204"/>
              <a:ea typeface="+mn-ea"/>
              <a:cs typeface="+mn-cs"/>
            </a:rPr>
            <a:t>3832/2010 </a:t>
          </a:r>
        </a:p>
      </dgm:t>
    </dgm:pt>
    <dgm:pt modelId="{EECB4C64-9525-486D-A3AF-825AC06AC948}" type="parTrans" cxnId="{A38A1BCE-0E83-4A35-A786-D781E6F1F110}">
      <dgm:prSet/>
      <dgm:spPr/>
      <dgm:t>
        <a:bodyPr/>
        <a:lstStyle/>
        <a:p>
          <a:endParaRPr lang="el-GR"/>
        </a:p>
      </dgm:t>
    </dgm:pt>
    <dgm:pt modelId="{2739FAE9-7856-43CD-A571-9794BDEB68C8}" type="sibTrans" cxnId="{A38A1BCE-0E83-4A35-A786-D781E6F1F110}">
      <dgm:prSet/>
      <dgm:spPr>
        <a:xfrm>
          <a:off x="3456382" y="231799"/>
          <a:ext cx="2043659" cy="1761990"/>
        </a:xfrm>
        <a:blipFill rotWithShape="1">
          <a:blip xmlns:r="http://schemas.openxmlformats.org/officeDocument/2006/relationships" r:embed="rId2"/>
          <a:stretch>
            <a:fillRect/>
          </a:stretch>
        </a:blipFill>
        <a:ln w="12700" cap="flat" cmpd="sng" algn="ctr">
          <a:solidFill>
            <a:srgbClr val="5B9BD5">
              <a:hueOff val="0"/>
              <a:satOff val="0"/>
              <a:lumOff val="0"/>
              <a:alphaOff val="0"/>
            </a:srgbClr>
          </a:solidFill>
          <a:prstDash val="solid"/>
          <a:miter lim="800000"/>
        </a:ln>
        <a:effectLst/>
      </dgm:spPr>
      <dgm:t>
        <a:bodyPr/>
        <a:lstStyle/>
        <a:p>
          <a:endParaRPr lang="el-GR"/>
        </a:p>
      </dgm:t>
    </dgm:pt>
    <dgm:pt modelId="{B47A304C-A24D-4F35-AF69-4B4BC96AADCA}">
      <dgm:prSet phldrT="[Κείμενο]"/>
      <dgm:spPr>
        <a:xfrm>
          <a:off x="1746928" y="3021766"/>
          <a:ext cx="2043659" cy="1761990"/>
        </a:xfrm>
        <a:solidFill>
          <a:srgbClr val="5B9BD5">
            <a:hueOff val="0"/>
            <a:satOff val="0"/>
            <a:lumOff val="0"/>
            <a:alphaOff val="0"/>
          </a:srgbClr>
        </a:solidFill>
        <a:ln w="12700" cap="flat" cmpd="sng" algn="ctr">
          <a:solidFill>
            <a:srgbClr val="5B9BD5">
              <a:hueOff val="0"/>
              <a:satOff val="0"/>
              <a:lumOff val="0"/>
              <a:alphaOff val="0"/>
            </a:srgbClr>
          </a:solidFill>
          <a:prstDash val="solid"/>
          <a:miter lim="800000"/>
        </a:ln>
        <a:effectLst/>
      </dgm:spPr>
      <dgm:t>
        <a:bodyPr/>
        <a:lstStyle/>
        <a:p>
          <a:pPr>
            <a:buNone/>
          </a:pPr>
          <a:r>
            <a:rPr lang="en-GB" dirty="0" smtClean="0"/>
            <a:t>Regulation on the Operation and Administration of ELSTAT </a:t>
          </a:r>
          <a:endParaRPr lang="el-GR" dirty="0">
            <a:solidFill>
              <a:sysClr val="window" lastClr="FFFFFF"/>
            </a:solidFill>
            <a:latin typeface="Calibri" panose="020F0502020204030204"/>
            <a:ea typeface="+mn-ea"/>
            <a:cs typeface="+mn-cs"/>
          </a:endParaRPr>
        </a:p>
      </dgm:t>
    </dgm:pt>
    <dgm:pt modelId="{547F82D1-079D-4F7F-BA04-8B2904A23474}" type="parTrans" cxnId="{7BC641B8-C31F-4BFF-810B-0C894AD2599F}">
      <dgm:prSet/>
      <dgm:spPr/>
      <dgm:t>
        <a:bodyPr/>
        <a:lstStyle/>
        <a:p>
          <a:endParaRPr lang="el-GR"/>
        </a:p>
      </dgm:t>
    </dgm:pt>
    <dgm:pt modelId="{2DC973EF-802F-498F-BAD0-1B1FAFB18AC7}" type="sibTrans" cxnId="{7BC641B8-C31F-4BFF-810B-0C894AD2599F}">
      <dgm:prSet/>
      <dgm:spPr>
        <a:blipFill rotWithShape="1">
          <a:blip xmlns:r="http://schemas.openxmlformats.org/officeDocument/2006/relationships" r:embed="rId3"/>
          <a:stretch>
            <a:fillRect/>
          </a:stretch>
        </a:blipFill>
      </dgm:spPr>
      <dgm:t>
        <a:bodyPr/>
        <a:lstStyle/>
        <a:p>
          <a:endParaRPr lang="el-GR"/>
        </a:p>
      </dgm:t>
    </dgm:pt>
    <dgm:pt modelId="{033700AE-BB42-408E-9240-F461C40B621F}" type="pres">
      <dgm:prSet presAssocID="{B6D729BB-2195-41C4-BE73-0830A040BAE9}" presName="Name0" presStyleCnt="0">
        <dgm:presLayoutVars>
          <dgm:chMax val="21"/>
          <dgm:chPref val="21"/>
        </dgm:presLayoutVars>
      </dgm:prSet>
      <dgm:spPr/>
      <dgm:t>
        <a:bodyPr/>
        <a:lstStyle/>
        <a:p>
          <a:endParaRPr lang="el-GR"/>
        </a:p>
      </dgm:t>
    </dgm:pt>
    <dgm:pt modelId="{6D5AE9D8-7219-47FA-867F-203DED901B78}" type="pres">
      <dgm:prSet presAssocID="{AD717871-B76B-4C1C-A2EA-867A2F9C971C}" presName="text1" presStyleCnt="0"/>
      <dgm:spPr/>
    </dgm:pt>
    <dgm:pt modelId="{D1535935-510D-436C-A995-316B07C3E827}" type="pres">
      <dgm:prSet presAssocID="{AD717871-B76B-4C1C-A2EA-867A2F9C971C}" presName="textRepeatNode" presStyleLbl="alignNode1" presStyleIdx="0" presStyleCnt="3">
        <dgm:presLayoutVars>
          <dgm:chMax val="0"/>
          <dgm:chPref val="0"/>
          <dgm:bulletEnabled val="1"/>
        </dgm:presLayoutVars>
      </dgm:prSet>
      <dgm:spPr>
        <a:prstGeom prst="hexagon">
          <a:avLst>
            <a:gd name="adj" fmla="val 25000"/>
            <a:gd name="vf" fmla="val 115470"/>
          </a:avLst>
        </a:prstGeom>
      </dgm:spPr>
      <dgm:t>
        <a:bodyPr/>
        <a:lstStyle/>
        <a:p>
          <a:endParaRPr lang="el-GR"/>
        </a:p>
      </dgm:t>
    </dgm:pt>
    <dgm:pt modelId="{46BF64EC-71BF-4B2B-AA42-11F0DEFE7415}" type="pres">
      <dgm:prSet presAssocID="{AD717871-B76B-4C1C-A2EA-867A2F9C971C}" presName="textaccent1" presStyleCnt="0"/>
      <dgm:spPr/>
    </dgm:pt>
    <dgm:pt modelId="{376E29D3-D4F4-4D5A-935F-5938CE625AD4}" type="pres">
      <dgm:prSet presAssocID="{AD717871-B76B-4C1C-A2EA-867A2F9C971C}" presName="accentRepeatNode" presStyleLbl="solidAlignAcc1" presStyleIdx="0" presStyleCnt="6"/>
      <dgm:spPr>
        <a:xfrm>
          <a:off x="4885145" y="3581786"/>
          <a:ext cx="239275" cy="206225"/>
        </a:xfrm>
        <a:prstGeom prst="hexagon">
          <a:avLst>
            <a:gd name="adj" fmla="val 25000"/>
            <a:gd name="vf" fmla="val 115470"/>
          </a:avLst>
        </a:prstGeom>
        <a:solidFill>
          <a:sysClr val="window" lastClr="FFFFFF">
            <a:hueOff val="0"/>
            <a:satOff val="0"/>
            <a:lumOff val="0"/>
            <a:alphaOff val="0"/>
          </a:sysClr>
        </a:solidFill>
        <a:ln w="12700" cap="flat" cmpd="sng" algn="ctr">
          <a:solidFill>
            <a:srgbClr val="5B9BD5">
              <a:hueOff val="0"/>
              <a:satOff val="0"/>
              <a:lumOff val="0"/>
              <a:alphaOff val="0"/>
            </a:srgbClr>
          </a:solidFill>
          <a:prstDash val="solid"/>
          <a:miter lim="800000"/>
        </a:ln>
        <a:effectLst/>
      </dgm:spPr>
    </dgm:pt>
    <dgm:pt modelId="{E6C59F04-FA25-465D-A06D-B19C3A7E50D3}" type="pres">
      <dgm:prSet presAssocID="{A731EAFF-2AE3-486A-8E7F-8CE932128243}" presName="image1" presStyleCnt="0"/>
      <dgm:spPr/>
    </dgm:pt>
    <dgm:pt modelId="{5696F088-F7CD-4822-B6D9-1CD3E43B483E}" type="pres">
      <dgm:prSet presAssocID="{A731EAFF-2AE3-486A-8E7F-8CE932128243}" presName="imageRepeatNode" presStyleLbl="alignAcc1" presStyleIdx="0" presStyleCnt="3"/>
      <dgm:spPr>
        <a:prstGeom prst="hexagon">
          <a:avLst>
            <a:gd name="adj" fmla="val 25000"/>
            <a:gd name="vf" fmla="val 115470"/>
          </a:avLst>
        </a:prstGeom>
      </dgm:spPr>
      <dgm:t>
        <a:bodyPr/>
        <a:lstStyle/>
        <a:p>
          <a:endParaRPr lang="el-GR"/>
        </a:p>
      </dgm:t>
    </dgm:pt>
    <dgm:pt modelId="{B208D094-3D75-4E4A-A107-C579ABD6A8B2}" type="pres">
      <dgm:prSet presAssocID="{A731EAFF-2AE3-486A-8E7F-8CE932128243}" presName="imageaccent1" presStyleCnt="0"/>
      <dgm:spPr/>
    </dgm:pt>
    <dgm:pt modelId="{24492528-2FBA-4692-8BF2-A31C0F8EB644}" type="pres">
      <dgm:prSet presAssocID="{A731EAFF-2AE3-486A-8E7F-8CE932128243}" presName="accentRepeatNode" presStyleLbl="solidAlignAcc1" presStyleIdx="1" presStyleCnt="6"/>
      <dgm:spPr>
        <a:xfrm>
          <a:off x="5282240" y="3799649"/>
          <a:ext cx="239275" cy="206225"/>
        </a:xfrm>
        <a:prstGeom prst="hexagon">
          <a:avLst>
            <a:gd name="adj" fmla="val 25000"/>
            <a:gd name="vf" fmla="val 115470"/>
          </a:avLst>
        </a:prstGeom>
        <a:solidFill>
          <a:sysClr val="window" lastClr="FFFFFF">
            <a:hueOff val="0"/>
            <a:satOff val="0"/>
            <a:lumOff val="0"/>
            <a:alphaOff val="0"/>
          </a:sysClr>
        </a:solidFill>
        <a:ln w="12700" cap="flat" cmpd="sng" algn="ctr">
          <a:solidFill>
            <a:srgbClr val="5B9BD5">
              <a:hueOff val="0"/>
              <a:satOff val="0"/>
              <a:lumOff val="0"/>
              <a:alphaOff val="0"/>
            </a:srgbClr>
          </a:solidFill>
          <a:prstDash val="solid"/>
          <a:miter lim="800000"/>
        </a:ln>
        <a:effectLst/>
      </dgm:spPr>
    </dgm:pt>
    <dgm:pt modelId="{97984E65-AA6B-4AB8-8FC1-E2041D342FC6}" type="pres">
      <dgm:prSet presAssocID="{B47A304C-A24D-4F35-AF69-4B4BC96AADCA}" presName="text2" presStyleCnt="0"/>
      <dgm:spPr/>
    </dgm:pt>
    <dgm:pt modelId="{490E949C-33C7-47A5-9458-CDC64F5566A0}" type="pres">
      <dgm:prSet presAssocID="{B47A304C-A24D-4F35-AF69-4B4BC96AADCA}" presName="textRepeatNode" presStyleLbl="alignNode1" presStyleIdx="1" presStyleCnt="3">
        <dgm:presLayoutVars>
          <dgm:chMax val="0"/>
          <dgm:chPref val="0"/>
          <dgm:bulletEnabled val="1"/>
        </dgm:presLayoutVars>
      </dgm:prSet>
      <dgm:spPr>
        <a:prstGeom prst="hexagon">
          <a:avLst>
            <a:gd name="adj" fmla="val 25000"/>
            <a:gd name="vf" fmla="val 115470"/>
          </a:avLst>
        </a:prstGeom>
      </dgm:spPr>
      <dgm:t>
        <a:bodyPr/>
        <a:lstStyle/>
        <a:p>
          <a:endParaRPr lang="el-GR"/>
        </a:p>
      </dgm:t>
    </dgm:pt>
    <dgm:pt modelId="{CED59872-A412-4241-A7BE-4809B885C1CE}" type="pres">
      <dgm:prSet presAssocID="{B47A304C-A24D-4F35-AF69-4B4BC96AADCA}" presName="textaccent2" presStyleCnt="0"/>
      <dgm:spPr/>
    </dgm:pt>
    <dgm:pt modelId="{2AA3D38C-47B5-4D0B-9D95-2BE8ACE678C8}" type="pres">
      <dgm:prSet presAssocID="{B47A304C-A24D-4F35-AF69-4B4BC96AADCA}" presName="accentRepeatNode" presStyleLbl="solidAlignAcc1" presStyleIdx="2" presStyleCnt="6"/>
      <dgm:spPr/>
    </dgm:pt>
    <dgm:pt modelId="{B06B3221-BA72-4CF4-8F20-85F1DCDD0666}" type="pres">
      <dgm:prSet presAssocID="{2DC973EF-802F-498F-BAD0-1B1FAFB18AC7}" presName="image2" presStyleCnt="0"/>
      <dgm:spPr/>
    </dgm:pt>
    <dgm:pt modelId="{BE7CD4B9-2462-4343-B18C-4979AACA0ABF}" type="pres">
      <dgm:prSet presAssocID="{2DC973EF-802F-498F-BAD0-1B1FAFB18AC7}" presName="imageRepeatNode" presStyleLbl="alignAcc1" presStyleIdx="1" presStyleCnt="3"/>
      <dgm:spPr/>
      <dgm:t>
        <a:bodyPr/>
        <a:lstStyle/>
        <a:p>
          <a:endParaRPr lang="el-GR"/>
        </a:p>
      </dgm:t>
    </dgm:pt>
    <dgm:pt modelId="{F684E39B-8B6A-461C-B45E-B74F71F0A94F}" type="pres">
      <dgm:prSet presAssocID="{2DC973EF-802F-498F-BAD0-1B1FAFB18AC7}" presName="imageaccent2" presStyleCnt="0"/>
      <dgm:spPr/>
    </dgm:pt>
    <dgm:pt modelId="{077E8BA9-D822-4126-81CA-42B6F97A7D46}" type="pres">
      <dgm:prSet presAssocID="{2DC973EF-802F-498F-BAD0-1B1FAFB18AC7}" presName="accentRepeatNode" presStyleLbl="solidAlignAcc1" presStyleIdx="3" presStyleCnt="6"/>
      <dgm:spPr/>
    </dgm:pt>
    <dgm:pt modelId="{7E43029A-AD4C-4D9C-9B33-0152200CFE6A}" type="pres">
      <dgm:prSet presAssocID="{CBF4CB95-1F5F-4895-91FB-A49DDD46A0C6}" presName="text3" presStyleCnt="0"/>
      <dgm:spPr/>
    </dgm:pt>
    <dgm:pt modelId="{ABACAEF5-3206-4840-AB1C-2253078CDA15}" type="pres">
      <dgm:prSet presAssocID="{CBF4CB95-1F5F-4895-91FB-A49DDD46A0C6}" presName="textRepeatNode" presStyleLbl="alignNode1" presStyleIdx="2" presStyleCnt="3">
        <dgm:presLayoutVars>
          <dgm:chMax val="0"/>
          <dgm:chPref val="0"/>
          <dgm:bulletEnabled val="1"/>
        </dgm:presLayoutVars>
      </dgm:prSet>
      <dgm:spPr>
        <a:prstGeom prst="hexagon">
          <a:avLst>
            <a:gd name="adj" fmla="val 25000"/>
            <a:gd name="vf" fmla="val 115470"/>
          </a:avLst>
        </a:prstGeom>
      </dgm:spPr>
      <dgm:t>
        <a:bodyPr/>
        <a:lstStyle/>
        <a:p>
          <a:endParaRPr lang="el-GR"/>
        </a:p>
      </dgm:t>
    </dgm:pt>
    <dgm:pt modelId="{C5DA8342-7826-4B6F-B8FA-9C66ADB7A3DE}" type="pres">
      <dgm:prSet presAssocID="{CBF4CB95-1F5F-4895-91FB-A49DDD46A0C6}" presName="textaccent3" presStyleCnt="0"/>
      <dgm:spPr/>
    </dgm:pt>
    <dgm:pt modelId="{BB6111EC-20AC-4B21-A9ED-8720D927F693}" type="pres">
      <dgm:prSet presAssocID="{CBF4CB95-1F5F-4895-91FB-A49DDD46A0C6}" presName="accentRepeatNode" presStyleLbl="solidAlignAcc1" presStyleIdx="4" presStyleCnt="6"/>
      <dgm:spPr>
        <a:xfrm>
          <a:off x="3132398" y="1129430"/>
          <a:ext cx="239275" cy="206225"/>
        </a:xfrm>
        <a:prstGeom prst="hexagon">
          <a:avLst>
            <a:gd name="adj" fmla="val 25000"/>
            <a:gd name="vf" fmla="val 115470"/>
          </a:avLst>
        </a:prstGeom>
        <a:solidFill>
          <a:sysClr val="window" lastClr="FFFFFF">
            <a:hueOff val="0"/>
            <a:satOff val="0"/>
            <a:lumOff val="0"/>
            <a:alphaOff val="0"/>
          </a:sysClr>
        </a:solidFill>
        <a:ln w="12700" cap="flat" cmpd="sng" algn="ctr">
          <a:solidFill>
            <a:srgbClr val="5B9BD5">
              <a:hueOff val="0"/>
              <a:satOff val="0"/>
              <a:lumOff val="0"/>
              <a:alphaOff val="0"/>
            </a:srgbClr>
          </a:solidFill>
          <a:prstDash val="solid"/>
          <a:miter lim="800000"/>
        </a:ln>
        <a:effectLst/>
      </dgm:spPr>
    </dgm:pt>
    <dgm:pt modelId="{A35625DF-816F-406B-8D27-40E79A0ADB41}" type="pres">
      <dgm:prSet presAssocID="{2739FAE9-7856-43CD-A571-9794BDEB68C8}" presName="image3" presStyleCnt="0"/>
      <dgm:spPr/>
    </dgm:pt>
    <dgm:pt modelId="{BABF4BB6-FC23-45B7-B9C8-F22F3FE2AB94}" type="pres">
      <dgm:prSet presAssocID="{2739FAE9-7856-43CD-A571-9794BDEB68C8}" presName="imageRepeatNode" presStyleLbl="alignAcc1" presStyleIdx="2" presStyleCnt="3" custLinFactNeighborX="-1549" custLinFactNeighborY="5859"/>
      <dgm:spPr>
        <a:prstGeom prst="hexagon">
          <a:avLst>
            <a:gd name="adj" fmla="val 25000"/>
            <a:gd name="vf" fmla="val 115470"/>
          </a:avLst>
        </a:prstGeom>
      </dgm:spPr>
      <dgm:t>
        <a:bodyPr/>
        <a:lstStyle/>
        <a:p>
          <a:endParaRPr lang="el-GR"/>
        </a:p>
      </dgm:t>
    </dgm:pt>
    <dgm:pt modelId="{7FC70117-671C-40CF-88DE-1F73A0ACF554}" type="pres">
      <dgm:prSet presAssocID="{2739FAE9-7856-43CD-A571-9794BDEB68C8}" presName="imageaccent3" presStyleCnt="0"/>
      <dgm:spPr/>
    </dgm:pt>
    <dgm:pt modelId="{BF715E3A-CDA4-45C2-A31A-0719474D8A20}" type="pres">
      <dgm:prSet presAssocID="{2739FAE9-7856-43CD-A571-9794BDEB68C8}" presName="accentRepeatNode" presStyleLbl="solidAlignAcc1" presStyleIdx="5" presStyleCnt="6"/>
      <dgm:spPr>
        <a:xfrm>
          <a:off x="3548403" y="902257"/>
          <a:ext cx="239275" cy="206225"/>
        </a:xfrm>
        <a:prstGeom prst="hexagon">
          <a:avLst>
            <a:gd name="adj" fmla="val 25000"/>
            <a:gd name="vf" fmla="val 115470"/>
          </a:avLst>
        </a:prstGeom>
        <a:solidFill>
          <a:sysClr val="window" lastClr="FFFFFF">
            <a:hueOff val="0"/>
            <a:satOff val="0"/>
            <a:lumOff val="0"/>
            <a:alphaOff val="0"/>
          </a:sysClr>
        </a:solidFill>
        <a:ln w="12700" cap="flat" cmpd="sng" algn="ctr">
          <a:solidFill>
            <a:srgbClr val="5B9BD5">
              <a:hueOff val="0"/>
              <a:satOff val="0"/>
              <a:lumOff val="0"/>
              <a:alphaOff val="0"/>
            </a:srgbClr>
          </a:solidFill>
          <a:prstDash val="solid"/>
          <a:miter lim="800000"/>
        </a:ln>
        <a:effectLst/>
      </dgm:spPr>
    </dgm:pt>
  </dgm:ptLst>
  <dgm:cxnLst>
    <dgm:cxn modelId="{93B9B58E-83DA-482D-BBFC-84647FFF91FB}" srcId="{B6D729BB-2195-41C4-BE73-0830A040BAE9}" destId="{AD717871-B76B-4C1C-A2EA-867A2F9C971C}" srcOrd="0" destOrd="0" parTransId="{8227D533-3FE2-4FD0-9DCB-58B8D104647A}" sibTransId="{A731EAFF-2AE3-486A-8E7F-8CE932128243}"/>
    <dgm:cxn modelId="{7BC641B8-C31F-4BFF-810B-0C894AD2599F}" srcId="{B6D729BB-2195-41C4-BE73-0830A040BAE9}" destId="{B47A304C-A24D-4F35-AF69-4B4BC96AADCA}" srcOrd="1" destOrd="0" parTransId="{547F82D1-079D-4F7F-BA04-8B2904A23474}" sibTransId="{2DC973EF-802F-498F-BAD0-1B1FAFB18AC7}"/>
    <dgm:cxn modelId="{AA5DB3E2-84D4-41F5-BA80-BD3A103CDBFE}" type="presOf" srcId="{CBF4CB95-1F5F-4895-91FB-A49DDD46A0C6}" destId="{ABACAEF5-3206-4840-AB1C-2253078CDA15}" srcOrd="0" destOrd="0" presId="urn:microsoft.com/office/officeart/2008/layout/HexagonCluster"/>
    <dgm:cxn modelId="{96BEB6D2-E954-432B-BD37-82EF628B8D11}" type="presOf" srcId="{2DC973EF-802F-498F-BAD0-1B1FAFB18AC7}" destId="{BE7CD4B9-2462-4343-B18C-4979AACA0ABF}" srcOrd="0" destOrd="0" presId="urn:microsoft.com/office/officeart/2008/layout/HexagonCluster"/>
    <dgm:cxn modelId="{EF662C50-276F-4506-94D9-5242725AB8FE}" type="presOf" srcId="{AD717871-B76B-4C1C-A2EA-867A2F9C971C}" destId="{D1535935-510D-436C-A995-316B07C3E827}" srcOrd="0" destOrd="0" presId="urn:microsoft.com/office/officeart/2008/layout/HexagonCluster"/>
    <dgm:cxn modelId="{FF4663B3-94B8-4436-92A9-80B85C526FC3}" type="presOf" srcId="{B6D729BB-2195-41C4-BE73-0830A040BAE9}" destId="{033700AE-BB42-408E-9240-F461C40B621F}" srcOrd="0" destOrd="0" presId="urn:microsoft.com/office/officeart/2008/layout/HexagonCluster"/>
    <dgm:cxn modelId="{8DD78DF4-5B5C-4D58-9316-29C7E54C9FD3}" type="presOf" srcId="{B47A304C-A24D-4F35-AF69-4B4BC96AADCA}" destId="{490E949C-33C7-47A5-9458-CDC64F5566A0}" srcOrd="0" destOrd="0" presId="urn:microsoft.com/office/officeart/2008/layout/HexagonCluster"/>
    <dgm:cxn modelId="{A38A1BCE-0E83-4A35-A786-D781E6F1F110}" srcId="{B6D729BB-2195-41C4-BE73-0830A040BAE9}" destId="{CBF4CB95-1F5F-4895-91FB-A49DDD46A0C6}" srcOrd="2" destOrd="0" parTransId="{EECB4C64-9525-486D-A3AF-825AC06AC948}" sibTransId="{2739FAE9-7856-43CD-A571-9794BDEB68C8}"/>
    <dgm:cxn modelId="{935332C7-5006-46B9-BC20-B2FDF0F4634E}" type="presOf" srcId="{2739FAE9-7856-43CD-A571-9794BDEB68C8}" destId="{BABF4BB6-FC23-45B7-B9C8-F22F3FE2AB94}" srcOrd="0" destOrd="0" presId="urn:microsoft.com/office/officeart/2008/layout/HexagonCluster"/>
    <dgm:cxn modelId="{37D4DA5C-2B10-4795-B1F6-CF8D80214B52}" type="presOf" srcId="{A731EAFF-2AE3-486A-8E7F-8CE932128243}" destId="{5696F088-F7CD-4822-B6D9-1CD3E43B483E}" srcOrd="0" destOrd="0" presId="urn:microsoft.com/office/officeart/2008/layout/HexagonCluster"/>
    <dgm:cxn modelId="{60F73C6C-4387-405C-B871-25E710F43D38}" type="presParOf" srcId="{033700AE-BB42-408E-9240-F461C40B621F}" destId="{6D5AE9D8-7219-47FA-867F-203DED901B78}" srcOrd="0" destOrd="0" presId="urn:microsoft.com/office/officeart/2008/layout/HexagonCluster"/>
    <dgm:cxn modelId="{1C02342A-BBFB-409D-8917-8F0624916C48}" type="presParOf" srcId="{6D5AE9D8-7219-47FA-867F-203DED901B78}" destId="{D1535935-510D-436C-A995-316B07C3E827}" srcOrd="0" destOrd="0" presId="urn:microsoft.com/office/officeart/2008/layout/HexagonCluster"/>
    <dgm:cxn modelId="{5B8EFE20-B21D-4F18-AD96-0F2602A27D78}" type="presParOf" srcId="{033700AE-BB42-408E-9240-F461C40B621F}" destId="{46BF64EC-71BF-4B2B-AA42-11F0DEFE7415}" srcOrd="1" destOrd="0" presId="urn:microsoft.com/office/officeart/2008/layout/HexagonCluster"/>
    <dgm:cxn modelId="{800AA73E-A110-4AF6-ACC2-47875208BD6B}" type="presParOf" srcId="{46BF64EC-71BF-4B2B-AA42-11F0DEFE7415}" destId="{376E29D3-D4F4-4D5A-935F-5938CE625AD4}" srcOrd="0" destOrd="0" presId="urn:microsoft.com/office/officeart/2008/layout/HexagonCluster"/>
    <dgm:cxn modelId="{A730F0B6-E44E-462A-A54D-28832C5FBBA9}" type="presParOf" srcId="{033700AE-BB42-408E-9240-F461C40B621F}" destId="{E6C59F04-FA25-465D-A06D-B19C3A7E50D3}" srcOrd="2" destOrd="0" presId="urn:microsoft.com/office/officeart/2008/layout/HexagonCluster"/>
    <dgm:cxn modelId="{33F563CE-E1AD-4308-96B6-8B4F4C2A7C3B}" type="presParOf" srcId="{E6C59F04-FA25-465D-A06D-B19C3A7E50D3}" destId="{5696F088-F7CD-4822-B6D9-1CD3E43B483E}" srcOrd="0" destOrd="0" presId="urn:microsoft.com/office/officeart/2008/layout/HexagonCluster"/>
    <dgm:cxn modelId="{96CE7166-AEE2-460A-BD0F-6AF3543AC72A}" type="presParOf" srcId="{033700AE-BB42-408E-9240-F461C40B621F}" destId="{B208D094-3D75-4E4A-A107-C579ABD6A8B2}" srcOrd="3" destOrd="0" presId="urn:microsoft.com/office/officeart/2008/layout/HexagonCluster"/>
    <dgm:cxn modelId="{7EF074B6-781D-4AA4-93C6-336D80F76D66}" type="presParOf" srcId="{B208D094-3D75-4E4A-A107-C579ABD6A8B2}" destId="{24492528-2FBA-4692-8BF2-A31C0F8EB644}" srcOrd="0" destOrd="0" presId="urn:microsoft.com/office/officeart/2008/layout/HexagonCluster"/>
    <dgm:cxn modelId="{7E868486-90C7-4944-8A7E-8E7F91E78D8E}" type="presParOf" srcId="{033700AE-BB42-408E-9240-F461C40B621F}" destId="{97984E65-AA6B-4AB8-8FC1-E2041D342FC6}" srcOrd="4" destOrd="0" presId="urn:microsoft.com/office/officeart/2008/layout/HexagonCluster"/>
    <dgm:cxn modelId="{AE2FAA07-BAAC-4F72-8B1A-E21647F2679F}" type="presParOf" srcId="{97984E65-AA6B-4AB8-8FC1-E2041D342FC6}" destId="{490E949C-33C7-47A5-9458-CDC64F5566A0}" srcOrd="0" destOrd="0" presId="urn:microsoft.com/office/officeart/2008/layout/HexagonCluster"/>
    <dgm:cxn modelId="{505684E9-2DCB-428C-BBA5-D4854ACEB308}" type="presParOf" srcId="{033700AE-BB42-408E-9240-F461C40B621F}" destId="{CED59872-A412-4241-A7BE-4809B885C1CE}" srcOrd="5" destOrd="0" presId="urn:microsoft.com/office/officeart/2008/layout/HexagonCluster"/>
    <dgm:cxn modelId="{7B525FDC-159F-4D51-B34D-10A2BD8BEEE2}" type="presParOf" srcId="{CED59872-A412-4241-A7BE-4809B885C1CE}" destId="{2AA3D38C-47B5-4D0B-9D95-2BE8ACE678C8}" srcOrd="0" destOrd="0" presId="urn:microsoft.com/office/officeart/2008/layout/HexagonCluster"/>
    <dgm:cxn modelId="{B0EADA2D-B847-4362-814F-25CAD36530A1}" type="presParOf" srcId="{033700AE-BB42-408E-9240-F461C40B621F}" destId="{B06B3221-BA72-4CF4-8F20-85F1DCDD0666}" srcOrd="6" destOrd="0" presId="urn:microsoft.com/office/officeart/2008/layout/HexagonCluster"/>
    <dgm:cxn modelId="{EE3A0E56-ECF4-4F1F-A089-C05B0FDBC96D}" type="presParOf" srcId="{B06B3221-BA72-4CF4-8F20-85F1DCDD0666}" destId="{BE7CD4B9-2462-4343-B18C-4979AACA0ABF}" srcOrd="0" destOrd="0" presId="urn:microsoft.com/office/officeart/2008/layout/HexagonCluster"/>
    <dgm:cxn modelId="{17B3F822-9041-45D0-BFAB-99D6A9EC7E4A}" type="presParOf" srcId="{033700AE-BB42-408E-9240-F461C40B621F}" destId="{F684E39B-8B6A-461C-B45E-B74F71F0A94F}" srcOrd="7" destOrd="0" presId="urn:microsoft.com/office/officeart/2008/layout/HexagonCluster"/>
    <dgm:cxn modelId="{D891D670-69E5-4475-AF5B-7DD6C711376D}" type="presParOf" srcId="{F684E39B-8B6A-461C-B45E-B74F71F0A94F}" destId="{077E8BA9-D822-4126-81CA-42B6F97A7D46}" srcOrd="0" destOrd="0" presId="urn:microsoft.com/office/officeart/2008/layout/HexagonCluster"/>
    <dgm:cxn modelId="{F9784473-9A00-4D81-ADC9-A488DF1707B7}" type="presParOf" srcId="{033700AE-BB42-408E-9240-F461C40B621F}" destId="{7E43029A-AD4C-4D9C-9B33-0152200CFE6A}" srcOrd="8" destOrd="0" presId="urn:microsoft.com/office/officeart/2008/layout/HexagonCluster"/>
    <dgm:cxn modelId="{830BD03B-F0CC-4767-BCE1-BE409AD8D159}" type="presParOf" srcId="{7E43029A-AD4C-4D9C-9B33-0152200CFE6A}" destId="{ABACAEF5-3206-4840-AB1C-2253078CDA15}" srcOrd="0" destOrd="0" presId="urn:microsoft.com/office/officeart/2008/layout/HexagonCluster"/>
    <dgm:cxn modelId="{BDCA9392-D5A2-458C-8747-7F7AA10B2E7D}" type="presParOf" srcId="{033700AE-BB42-408E-9240-F461C40B621F}" destId="{C5DA8342-7826-4B6F-B8FA-9C66ADB7A3DE}" srcOrd="9" destOrd="0" presId="urn:microsoft.com/office/officeart/2008/layout/HexagonCluster"/>
    <dgm:cxn modelId="{94CB8D31-6E62-4A0C-8125-20F3D8D56F4B}" type="presParOf" srcId="{C5DA8342-7826-4B6F-B8FA-9C66ADB7A3DE}" destId="{BB6111EC-20AC-4B21-A9ED-8720D927F693}" srcOrd="0" destOrd="0" presId="urn:microsoft.com/office/officeart/2008/layout/HexagonCluster"/>
    <dgm:cxn modelId="{658E6E14-1712-4645-9333-BF22AAE54855}" type="presParOf" srcId="{033700AE-BB42-408E-9240-F461C40B621F}" destId="{A35625DF-816F-406B-8D27-40E79A0ADB41}" srcOrd="10" destOrd="0" presId="urn:microsoft.com/office/officeart/2008/layout/HexagonCluster"/>
    <dgm:cxn modelId="{DC0994A6-8AE9-4443-BC2C-C5370EFDC4A6}" type="presParOf" srcId="{A35625DF-816F-406B-8D27-40E79A0ADB41}" destId="{BABF4BB6-FC23-45B7-B9C8-F22F3FE2AB94}" srcOrd="0" destOrd="0" presId="urn:microsoft.com/office/officeart/2008/layout/HexagonCluster"/>
    <dgm:cxn modelId="{C80C9AC5-0CA3-4290-A275-C4F971C7CD0B}" type="presParOf" srcId="{033700AE-BB42-408E-9240-F461C40B621F}" destId="{7FC70117-671C-40CF-88DE-1F73A0ACF554}" srcOrd="11" destOrd="0" presId="urn:microsoft.com/office/officeart/2008/layout/HexagonCluster"/>
    <dgm:cxn modelId="{5C5B3721-755A-4018-98CB-D227E9FC012D}" type="presParOf" srcId="{7FC70117-671C-40CF-88DE-1F73A0ACF554}" destId="{BF715E3A-CDA4-45C2-A31A-0719474D8A20}" srcOrd="0" destOrd="0" presId="urn:microsoft.com/office/officeart/2008/layout/HexagonCluster"/>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16716BB-E2D5-40DF-9A7D-06C20C0DD0A9}"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el-GR"/>
        </a:p>
      </dgm:t>
    </dgm:pt>
    <dgm:pt modelId="{02579E08-3BBB-4A70-BA24-D99D813863BA}">
      <dgm:prSet phldrT="[Text]"/>
      <dgm:spPr/>
      <dgm:t>
        <a:bodyPr/>
        <a:lstStyle/>
        <a:p>
          <a:r>
            <a:rPr lang="en-GB" dirty="0" smtClean="0"/>
            <a:t>The official statistics have the following characteristics:</a:t>
          </a:r>
          <a:endParaRPr lang="el-GR" dirty="0"/>
        </a:p>
      </dgm:t>
    </dgm:pt>
    <dgm:pt modelId="{80EF6033-5E9C-4DE5-8FF3-6C3CC4485380}" type="parTrans" cxnId="{EBDB28A4-D1CE-437B-BCA6-2E115AE32028}">
      <dgm:prSet/>
      <dgm:spPr/>
      <dgm:t>
        <a:bodyPr/>
        <a:lstStyle/>
        <a:p>
          <a:endParaRPr lang="el-GR"/>
        </a:p>
      </dgm:t>
    </dgm:pt>
    <dgm:pt modelId="{3C42C3EB-94A8-427E-8B7F-12D6224811AA}" type="sibTrans" cxnId="{EBDB28A4-D1CE-437B-BCA6-2E115AE32028}">
      <dgm:prSet/>
      <dgm:spPr/>
      <dgm:t>
        <a:bodyPr/>
        <a:lstStyle/>
        <a:p>
          <a:endParaRPr lang="el-GR"/>
        </a:p>
      </dgm:t>
    </dgm:pt>
    <dgm:pt modelId="{18B5892E-B401-40A4-82CA-1AF3866DD6E3}">
      <dgm:prSet/>
      <dgm:spPr/>
      <dgm:t>
        <a:bodyPr/>
        <a:lstStyle/>
        <a:p>
          <a:r>
            <a:rPr lang="en-GB" smtClean="0"/>
            <a:t>regular production provided for in the legal framework</a:t>
          </a:r>
          <a:endParaRPr lang="en-GB" dirty="0" smtClean="0"/>
        </a:p>
      </dgm:t>
    </dgm:pt>
    <dgm:pt modelId="{365A2ED8-FC12-44EF-A196-7C31B8D19CAF}" type="parTrans" cxnId="{25F7782C-2208-4218-975B-63CC3869A8C4}">
      <dgm:prSet/>
      <dgm:spPr/>
      <dgm:t>
        <a:bodyPr/>
        <a:lstStyle/>
        <a:p>
          <a:endParaRPr lang="el-GR"/>
        </a:p>
      </dgm:t>
    </dgm:pt>
    <dgm:pt modelId="{DF911C73-7DC8-4613-A1BE-6051F6531911}" type="sibTrans" cxnId="{25F7782C-2208-4218-975B-63CC3869A8C4}">
      <dgm:prSet/>
      <dgm:spPr/>
      <dgm:t>
        <a:bodyPr/>
        <a:lstStyle/>
        <a:p>
          <a:endParaRPr lang="el-GR"/>
        </a:p>
      </dgm:t>
    </dgm:pt>
    <dgm:pt modelId="{C62D03BA-9E00-40DC-8361-3F85CACDD9D6}">
      <dgm:prSet/>
      <dgm:spPr/>
      <dgm:t>
        <a:bodyPr/>
        <a:lstStyle/>
        <a:p>
          <a:r>
            <a:rPr lang="en-US" dirty="0" smtClean="0"/>
            <a:t>availability and provision to any interested user</a:t>
          </a:r>
        </a:p>
      </dgm:t>
    </dgm:pt>
    <dgm:pt modelId="{A57B74C7-FACD-483E-B7E8-FF83E2E033F3}" type="parTrans" cxnId="{08292E18-7BF1-4E53-ACF0-1250F762108A}">
      <dgm:prSet/>
      <dgm:spPr/>
      <dgm:t>
        <a:bodyPr/>
        <a:lstStyle/>
        <a:p>
          <a:endParaRPr lang="el-GR"/>
        </a:p>
      </dgm:t>
    </dgm:pt>
    <dgm:pt modelId="{694D817C-5A1D-42BB-B8A3-FEDBA35AC523}" type="sibTrans" cxnId="{08292E18-7BF1-4E53-ACF0-1250F762108A}">
      <dgm:prSet/>
      <dgm:spPr/>
      <dgm:t>
        <a:bodyPr/>
        <a:lstStyle/>
        <a:p>
          <a:endParaRPr lang="el-GR"/>
        </a:p>
      </dgm:t>
    </dgm:pt>
    <dgm:pt modelId="{FFE077C6-6D4C-45C4-987D-AA76C77D89FB}">
      <dgm:prSet/>
      <dgm:spPr/>
      <dgm:t>
        <a:bodyPr/>
        <a:lstStyle/>
        <a:p>
          <a:r>
            <a:rPr lang="pl-PL" dirty="0" smtClean="0"/>
            <a:t>compliance with CoP and of the UN Fundamental Principles of Official Statistics</a:t>
          </a:r>
          <a:endParaRPr lang="en-US" dirty="0" smtClean="0"/>
        </a:p>
      </dgm:t>
    </dgm:pt>
    <dgm:pt modelId="{390E1746-2845-4991-B35A-E23DECC7B71A}" type="parTrans" cxnId="{3DA19476-83F2-4C94-815B-DA2EFE071A50}">
      <dgm:prSet/>
      <dgm:spPr/>
      <dgm:t>
        <a:bodyPr/>
        <a:lstStyle/>
        <a:p>
          <a:endParaRPr lang="el-GR"/>
        </a:p>
      </dgm:t>
    </dgm:pt>
    <dgm:pt modelId="{EE6A6140-E9F7-428D-9EE6-DF79B9F3C2D6}" type="sibTrans" cxnId="{3DA19476-83F2-4C94-815B-DA2EFE071A50}">
      <dgm:prSet/>
      <dgm:spPr/>
      <dgm:t>
        <a:bodyPr/>
        <a:lstStyle/>
        <a:p>
          <a:endParaRPr lang="el-GR"/>
        </a:p>
      </dgm:t>
    </dgm:pt>
    <dgm:pt modelId="{687259AD-C996-426F-AA7D-9580AF496266}">
      <dgm:prSet phldrT="[Text]"/>
      <dgm:spPr/>
      <dgm:t>
        <a:bodyPr/>
        <a:lstStyle/>
        <a:p>
          <a:r>
            <a:rPr lang="en-US" dirty="0" smtClean="0"/>
            <a:t>Na</a:t>
          </a:r>
          <a:r>
            <a:rPr lang="pl-PL" dirty="0" smtClean="0"/>
            <a:t>tional legislation requires from t</a:t>
          </a:r>
          <a:r>
            <a:rPr lang="en-GB" dirty="0" smtClean="0"/>
            <a:t>he ELSS agencies </a:t>
          </a:r>
          <a:endParaRPr lang="el-GR" dirty="0"/>
        </a:p>
      </dgm:t>
    </dgm:pt>
    <dgm:pt modelId="{3A05A657-DCCA-472D-B1F8-1507EF5F9969}" type="parTrans" cxnId="{C687FFAF-C188-4A63-9189-F082BF8E8A0C}">
      <dgm:prSet/>
      <dgm:spPr/>
      <dgm:t>
        <a:bodyPr/>
        <a:lstStyle/>
        <a:p>
          <a:endParaRPr lang="el-GR"/>
        </a:p>
      </dgm:t>
    </dgm:pt>
    <dgm:pt modelId="{B0DFE719-4CF6-4F0D-88D2-DEE58CC0B767}" type="sibTrans" cxnId="{C687FFAF-C188-4A63-9189-F082BF8E8A0C}">
      <dgm:prSet/>
      <dgm:spPr/>
      <dgm:t>
        <a:bodyPr/>
        <a:lstStyle/>
        <a:p>
          <a:endParaRPr lang="el-GR"/>
        </a:p>
      </dgm:t>
    </dgm:pt>
    <dgm:pt modelId="{33BEF42C-2627-4B2F-BE5C-872C1A55168D}">
      <dgm:prSet phldrT="[Text]"/>
      <dgm:spPr/>
      <dgm:t>
        <a:bodyPr/>
        <a:lstStyle/>
        <a:p>
          <a:r>
            <a:rPr lang="en-GB" dirty="0" smtClean="0"/>
            <a:t>implement the </a:t>
          </a:r>
          <a:r>
            <a:rPr lang="en-GB" dirty="0" err="1" smtClean="0"/>
            <a:t>CoP</a:t>
          </a:r>
          <a:r>
            <a:rPr lang="en-GB" dirty="0" smtClean="0"/>
            <a:t> when developing, producing and disseminating </a:t>
          </a:r>
          <a:r>
            <a:rPr lang="en-GB" b="1" i="1" dirty="0" smtClean="0"/>
            <a:t>all</a:t>
          </a:r>
          <a:r>
            <a:rPr lang="en-GB" dirty="0" smtClean="0"/>
            <a:t> the </a:t>
          </a:r>
          <a:r>
            <a:rPr lang="en-GB" b="1" i="1" dirty="0" smtClean="0"/>
            <a:t>official</a:t>
          </a:r>
          <a:r>
            <a:rPr lang="en-GB" dirty="0" smtClean="0"/>
            <a:t> </a:t>
          </a:r>
          <a:r>
            <a:rPr lang="en-GB" b="1" i="1" dirty="0" smtClean="0"/>
            <a:t>statistics</a:t>
          </a:r>
          <a:r>
            <a:rPr lang="en-GB" dirty="0" smtClean="0"/>
            <a:t> produced by them and not only for European statistics.</a:t>
          </a:r>
          <a:r>
            <a:rPr lang="el-GR" dirty="0" smtClean="0"/>
            <a:t> </a:t>
          </a:r>
          <a:endParaRPr lang="el-GR" dirty="0"/>
        </a:p>
      </dgm:t>
    </dgm:pt>
    <dgm:pt modelId="{BE03F72D-182D-4FA3-881B-B2296AE13103}" type="parTrans" cxnId="{87069C2D-92F2-4114-9F5F-48CBBEC34D37}">
      <dgm:prSet/>
      <dgm:spPr/>
      <dgm:t>
        <a:bodyPr/>
        <a:lstStyle/>
        <a:p>
          <a:endParaRPr lang="el-GR"/>
        </a:p>
      </dgm:t>
    </dgm:pt>
    <dgm:pt modelId="{6F175BEA-7681-4C09-B0D8-FD7968426E2D}" type="sibTrans" cxnId="{87069C2D-92F2-4114-9F5F-48CBBEC34D37}">
      <dgm:prSet/>
      <dgm:spPr/>
      <dgm:t>
        <a:bodyPr/>
        <a:lstStyle/>
        <a:p>
          <a:endParaRPr lang="el-GR"/>
        </a:p>
      </dgm:t>
    </dgm:pt>
    <dgm:pt modelId="{EF1533C5-2811-44FF-8EB3-F4B713C4C842}" type="pres">
      <dgm:prSet presAssocID="{E16716BB-E2D5-40DF-9A7D-06C20C0DD0A9}" presName="linear" presStyleCnt="0">
        <dgm:presLayoutVars>
          <dgm:dir/>
          <dgm:animLvl val="lvl"/>
          <dgm:resizeHandles val="exact"/>
        </dgm:presLayoutVars>
      </dgm:prSet>
      <dgm:spPr/>
      <dgm:t>
        <a:bodyPr/>
        <a:lstStyle/>
        <a:p>
          <a:endParaRPr lang="el-GR"/>
        </a:p>
      </dgm:t>
    </dgm:pt>
    <dgm:pt modelId="{22337211-4850-4EA8-B99B-78F1EC3EF06A}" type="pres">
      <dgm:prSet presAssocID="{687259AD-C996-426F-AA7D-9580AF496266}" presName="parentLin" presStyleCnt="0"/>
      <dgm:spPr/>
    </dgm:pt>
    <dgm:pt modelId="{9A315ED8-4226-49EB-9C89-60784497F27D}" type="pres">
      <dgm:prSet presAssocID="{687259AD-C996-426F-AA7D-9580AF496266}" presName="parentLeftMargin" presStyleLbl="node1" presStyleIdx="0" presStyleCnt="2"/>
      <dgm:spPr/>
      <dgm:t>
        <a:bodyPr/>
        <a:lstStyle/>
        <a:p>
          <a:endParaRPr lang="el-GR"/>
        </a:p>
      </dgm:t>
    </dgm:pt>
    <dgm:pt modelId="{D996048E-9E4C-4C36-ABF6-A7D4B100E914}" type="pres">
      <dgm:prSet presAssocID="{687259AD-C996-426F-AA7D-9580AF496266}" presName="parentText" presStyleLbl="node1" presStyleIdx="0" presStyleCnt="2">
        <dgm:presLayoutVars>
          <dgm:chMax val="0"/>
          <dgm:bulletEnabled val="1"/>
        </dgm:presLayoutVars>
      </dgm:prSet>
      <dgm:spPr/>
      <dgm:t>
        <a:bodyPr/>
        <a:lstStyle/>
        <a:p>
          <a:endParaRPr lang="el-GR"/>
        </a:p>
      </dgm:t>
    </dgm:pt>
    <dgm:pt modelId="{6E2D6E01-9F8B-405C-B59E-4E47301BDD0F}" type="pres">
      <dgm:prSet presAssocID="{687259AD-C996-426F-AA7D-9580AF496266}" presName="negativeSpace" presStyleCnt="0"/>
      <dgm:spPr/>
    </dgm:pt>
    <dgm:pt modelId="{2C580A9F-8869-4650-8900-E1FCCD5661DD}" type="pres">
      <dgm:prSet presAssocID="{687259AD-C996-426F-AA7D-9580AF496266}" presName="childText" presStyleLbl="conFgAcc1" presStyleIdx="0" presStyleCnt="2">
        <dgm:presLayoutVars>
          <dgm:bulletEnabled val="1"/>
        </dgm:presLayoutVars>
      </dgm:prSet>
      <dgm:spPr/>
      <dgm:t>
        <a:bodyPr/>
        <a:lstStyle/>
        <a:p>
          <a:endParaRPr lang="el-GR"/>
        </a:p>
      </dgm:t>
    </dgm:pt>
    <dgm:pt modelId="{58D4EF9C-FB57-4A20-BB67-2FAB6FEC20C5}" type="pres">
      <dgm:prSet presAssocID="{B0DFE719-4CF6-4F0D-88D2-DEE58CC0B767}" presName="spaceBetweenRectangles" presStyleCnt="0"/>
      <dgm:spPr/>
    </dgm:pt>
    <dgm:pt modelId="{CBCF5711-87B0-4A61-9FF7-A5EA0486A890}" type="pres">
      <dgm:prSet presAssocID="{02579E08-3BBB-4A70-BA24-D99D813863BA}" presName="parentLin" presStyleCnt="0"/>
      <dgm:spPr/>
    </dgm:pt>
    <dgm:pt modelId="{0DF42C69-8607-4942-A872-FB8AB16D84A2}" type="pres">
      <dgm:prSet presAssocID="{02579E08-3BBB-4A70-BA24-D99D813863BA}" presName="parentLeftMargin" presStyleLbl="node1" presStyleIdx="0" presStyleCnt="2"/>
      <dgm:spPr/>
      <dgm:t>
        <a:bodyPr/>
        <a:lstStyle/>
        <a:p>
          <a:endParaRPr lang="el-GR"/>
        </a:p>
      </dgm:t>
    </dgm:pt>
    <dgm:pt modelId="{4A44E8E7-403A-4499-8D83-38270CECBD79}" type="pres">
      <dgm:prSet presAssocID="{02579E08-3BBB-4A70-BA24-D99D813863BA}" presName="parentText" presStyleLbl="node1" presStyleIdx="1" presStyleCnt="2">
        <dgm:presLayoutVars>
          <dgm:chMax val="0"/>
          <dgm:bulletEnabled val="1"/>
        </dgm:presLayoutVars>
      </dgm:prSet>
      <dgm:spPr/>
      <dgm:t>
        <a:bodyPr/>
        <a:lstStyle/>
        <a:p>
          <a:endParaRPr lang="el-GR"/>
        </a:p>
      </dgm:t>
    </dgm:pt>
    <dgm:pt modelId="{1FB03467-4EB1-4457-BFF2-FAACB8845C5E}" type="pres">
      <dgm:prSet presAssocID="{02579E08-3BBB-4A70-BA24-D99D813863BA}" presName="negativeSpace" presStyleCnt="0"/>
      <dgm:spPr/>
    </dgm:pt>
    <dgm:pt modelId="{95ECBB10-65E0-4073-943B-9690FD0DE59D}" type="pres">
      <dgm:prSet presAssocID="{02579E08-3BBB-4A70-BA24-D99D813863BA}" presName="childText" presStyleLbl="conFgAcc1" presStyleIdx="1" presStyleCnt="2">
        <dgm:presLayoutVars>
          <dgm:bulletEnabled val="1"/>
        </dgm:presLayoutVars>
      </dgm:prSet>
      <dgm:spPr/>
      <dgm:t>
        <a:bodyPr/>
        <a:lstStyle/>
        <a:p>
          <a:endParaRPr lang="el-GR"/>
        </a:p>
      </dgm:t>
    </dgm:pt>
  </dgm:ptLst>
  <dgm:cxnLst>
    <dgm:cxn modelId="{66488DD5-9140-4404-9C08-A743D0DA2E2E}" type="presOf" srcId="{02579E08-3BBB-4A70-BA24-D99D813863BA}" destId="{0DF42C69-8607-4942-A872-FB8AB16D84A2}" srcOrd="0" destOrd="0" presId="urn:microsoft.com/office/officeart/2005/8/layout/list1"/>
    <dgm:cxn modelId="{C687FFAF-C188-4A63-9189-F082BF8E8A0C}" srcId="{E16716BB-E2D5-40DF-9A7D-06C20C0DD0A9}" destId="{687259AD-C996-426F-AA7D-9580AF496266}" srcOrd="0" destOrd="0" parTransId="{3A05A657-DCCA-472D-B1F8-1507EF5F9969}" sibTransId="{B0DFE719-4CF6-4F0D-88D2-DEE58CC0B767}"/>
    <dgm:cxn modelId="{5B3B6D2B-D430-4DF1-AF33-289E88594599}" type="presOf" srcId="{33BEF42C-2627-4B2F-BE5C-872C1A55168D}" destId="{2C580A9F-8869-4650-8900-E1FCCD5661DD}" srcOrd="0" destOrd="0" presId="urn:microsoft.com/office/officeart/2005/8/layout/list1"/>
    <dgm:cxn modelId="{5DE91961-47DA-4848-894A-B3B932315D96}" type="presOf" srcId="{687259AD-C996-426F-AA7D-9580AF496266}" destId="{9A315ED8-4226-49EB-9C89-60784497F27D}" srcOrd="0" destOrd="0" presId="urn:microsoft.com/office/officeart/2005/8/layout/list1"/>
    <dgm:cxn modelId="{3352EFC7-2C79-4E5C-83C2-E64AB12DE72A}" type="presOf" srcId="{FFE077C6-6D4C-45C4-987D-AA76C77D89FB}" destId="{95ECBB10-65E0-4073-943B-9690FD0DE59D}" srcOrd="0" destOrd="2" presId="urn:microsoft.com/office/officeart/2005/8/layout/list1"/>
    <dgm:cxn modelId="{25F7782C-2208-4218-975B-63CC3869A8C4}" srcId="{02579E08-3BBB-4A70-BA24-D99D813863BA}" destId="{18B5892E-B401-40A4-82CA-1AF3866DD6E3}" srcOrd="0" destOrd="0" parTransId="{365A2ED8-FC12-44EF-A196-7C31B8D19CAF}" sibTransId="{DF911C73-7DC8-4613-A1BE-6051F6531911}"/>
    <dgm:cxn modelId="{51EF64DA-1C5C-4EBF-842E-46838DDC1660}" type="presOf" srcId="{18B5892E-B401-40A4-82CA-1AF3866DD6E3}" destId="{95ECBB10-65E0-4073-943B-9690FD0DE59D}" srcOrd="0" destOrd="0" presId="urn:microsoft.com/office/officeart/2005/8/layout/list1"/>
    <dgm:cxn modelId="{3DA19476-83F2-4C94-815B-DA2EFE071A50}" srcId="{02579E08-3BBB-4A70-BA24-D99D813863BA}" destId="{FFE077C6-6D4C-45C4-987D-AA76C77D89FB}" srcOrd="2" destOrd="0" parTransId="{390E1746-2845-4991-B35A-E23DECC7B71A}" sibTransId="{EE6A6140-E9F7-428D-9EE6-DF79B9F3C2D6}"/>
    <dgm:cxn modelId="{87069C2D-92F2-4114-9F5F-48CBBEC34D37}" srcId="{687259AD-C996-426F-AA7D-9580AF496266}" destId="{33BEF42C-2627-4B2F-BE5C-872C1A55168D}" srcOrd="0" destOrd="0" parTransId="{BE03F72D-182D-4FA3-881B-B2296AE13103}" sibTransId="{6F175BEA-7681-4C09-B0D8-FD7968426E2D}"/>
    <dgm:cxn modelId="{40DB1EFD-7B21-44EB-B75B-DD760C58FC1B}" type="presOf" srcId="{687259AD-C996-426F-AA7D-9580AF496266}" destId="{D996048E-9E4C-4C36-ABF6-A7D4B100E914}" srcOrd="1" destOrd="0" presId="urn:microsoft.com/office/officeart/2005/8/layout/list1"/>
    <dgm:cxn modelId="{EBDB28A4-D1CE-437B-BCA6-2E115AE32028}" srcId="{E16716BB-E2D5-40DF-9A7D-06C20C0DD0A9}" destId="{02579E08-3BBB-4A70-BA24-D99D813863BA}" srcOrd="1" destOrd="0" parTransId="{80EF6033-5E9C-4DE5-8FF3-6C3CC4485380}" sibTransId="{3C42C3EB-94A8-427E-8B7F-12D6224811AA}"/>
    <dgm:cxn modelId="{BFB79A8A-C621-4D97-BA11-17EC7213A683}" type="presOf" srcId="{E16716BB-E2D5-40DF-9A7D-06C20C0DD0A9}" destId="{EF1533C5-2811-44FF-8EB3-F4B713C4C842}" srcOrd="0" destOrd="0" presId="urn:microsoft.com/office/officeart/2005/8/layout/list1"/>
    <dgm:cxn modelId="{C939218B-E81F-40DA-94FF-B0803EB8F49B}" type="presOf" srcId="{02579E08-3BBB-4A70-BA24-D99D813863BA}" destId="{4A44E8E7-403A-4499-8D83-38270CECBD79}" srcOrd="1" destOrd="0" presId="urn:microsoft.com/office/officeart/2005/8/layout/list1"/>
    <dgm:cxn modelId="{08292E18-7BF1-4E53-ACF0-1250F762108A}" srcId="{02579E08-3BBB-4A70-BA24-D99D813863BA}" destId="{C62D03BA-9E00-40DC-8361-3F85CACDD9D6}" srcOrd="1" destOrd="0" parTransId="{A57B74C7-FACD-483E-B7E8-FF83E2E033F3}" sibTransId="{694D817C-5A1D-42BB-B8A3-FEDBA35AC523}"/>
    <dgm:cxn modelId="{C4B43B2C-03F2-4D62-8E07-49DD10167D58}" type="presOf" srcId="{C62D03BA-9E00-40DC-8361-3F85CACDD9D6}" destId="{95ECBB10-65E0-4073-943B-9690FD0DE59D}" srcOrd="0" destOrd="1" presId="urn:microsoft.com/office/officeart/2005/8/layout/list1"/>
    <dgm:cxn modelId="{5A81FB6E-4155-4B95-BC86-EF19F0B6DE3B}" type="presParOf" srcId="{EF1533C5-2811-44FF-8EB3-F4B713C4C842}" destId="{22337211-4850-4EA8-B99B-78F1EC3EF06A}" srcOrd="0" destOrd="0" presId="urn:microsoft.com/office/officeart/2005/8/layout/list1"/>
    <dgm:cxn modelId="{FB6388B5-B49B-46A3-8121-2E75489F93E8}" type="presParOf" srcId="{22337211-4850-4EA8-B99B-78F1EC3EF06A}" destId="{9A315ED8-4226-49EB-9C89-60784497F27D}" srcOrd="0" destOrd="0" presId="urn:microsoft.com/office/officeart/2005/8/layout/list1"/>
    <dgm:cxn modelId="{48388896-12FF-4D9D-814B-BA798A56BF73}" type="presParOf" srcId="{22337211-4850-4EA8-B99B-78F1EC3EF06A}" destId="{D996048E-9E4C-4C36-ABF6-A7D4B100E914}" srcOrd="1" destOrd="0" presId="urn:microsoft.com/office/officeart/2005/8/layout/list1"/>
    <dgm:cxn modelId="{B9226464-77EB-465D-AEF7-CA2C3346A4E3}" type="presParOf" srcId="{EF1533C5-2811-44FF-8EB3-F4B713C4C842}" destId="{6E2D6E01-9F8B-405C-B59E-4E47301BDD0F}" srcOrd="1" destOrd="0" presId="urn:microsoft.com/office/officeart/2005/8/layout/list1"/>
    <dgm:cxn modelId="{E760E8DF-CC43-42BC-BC40-8C40833B4CB4}" type="presParOf" srcId="{EF1533C5-2811-44FF-8EB3-F4B713C4C842}" destId="{2C580A9F-8869-4650-8900-E1FCCD5661DD}" srcOrd="2" destOrd="0" presId="urn:microsoft.com/office/officeart/2005/8/layout/list1"/>
    <dgm:cxn modelId="{B0A951F2-CAA6-428D-9140-ABAF15384CB7}" type="presParOf" srcId="{EF1533C5-2811-44FF-8EB3-F4B713C4C842}" destId="{58D4EF9C-FB57-4A20-BB67-2FAB6FEC20C5}" srcOrd="3" destOrd="0" presId="urn:microsoft.com/office/officeart/2005/8/layout/list1"/>
    <dgm:cxn modelId="{6FEC9139-37A1-4403-A83E-CC42827BBB8B}" type="presParOf" srcId="{EF1533C5-2811-44FF-8EB3-F4B713C4C842}" destId="{CBCF5711-87B0-4A61-9FF7-A5EA0486A890}" srcOrd="4" destOrd="0" presId="urn:microsoft.com/office/officeart/2005/8/layout/list1"/>
    <dgm:cxn modelId="{DEF20EB6-0FA6-40E8-85AF-996E1CA35FFD}" type="presParOf" srcId="{CBCF5711-87B0-4A61-9FF7-A5EA0486A890}" destId="{0DF42C69-8607-4942-A872-FB8AB16D84A2}" srcOrd="0" destOrd="0" presId="urn:microsoft.com/office/officeart/2005/8/layout/list1"/>
    <dgm:cxn modelId="{53591BF1-B0FB-4C17-B076-0F5C025EFFFC}" type="presParOf" srcId="{CBCF5711-87B0-4A61-9FF7-A5EA0486A890}" destId="{4A44E8E7-403A-4499-8D83-38270CECBD79}" srcOrd="1" destOrd="0" presId="urn:microsoft.com/office/officeart/2005/8/layout/list1"/>
    <dgm:cxn modelId="{7D943429-F823-4F2D-ADF0-4B849F607D45}" type="presParOf" srcId="{EF1533C5-2811-44FF-8EB3-F4B713C4C842}" destId="{1FB03467-4EB1-4457-BFF2-FAACB8845C5E}" srcOrd="5" destOrd="0" presId="urn:microsoft.com/office/officeart/2005/8/layout/list1"/>
    <dgm:cxn modelId="{A0B1D45B-A471-4758-ADB1-4A190E9D6419}" type="presParOf" srcId="{EF1533C5-2811-44FF-8EB3-F4B713C4C842}" destId="{95ECBB10-65E0-4073-943B-9690FD0DE59D}" srcOrd="6"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F0451E3-639C-411D-8BCF-62B1EA4FDECE}" type="doc">
      <dgm:prSet loTypeId="urn:microsoft.com/office/officeart/2008/layout/BendingPictureCaptionList" loCatId="picture" qsTypeId="urn:microsoft.com/office/officeart/2005/8/quickstyle/simple2" qsCatId="simple" csTypeId="urn:microsoft.com/office/officeart/2005/8/colors/colorful5" csCatId="colorful" phldr="1"/>
      <dgm:spPr/>
      <dgm:t>
        <a:bodyPr/>
        <a:lstStyle/>
        <a:p>
          <a:endParaRPr lang="el-GR"/>
        </a:p>
      </dgm:t>
    </dgm:pt>
    <dgm:pt modelId="{3EDB61C1-C7B8-43DF-B35F-4D746C1456DC}">
      <dgm:prSet custT="1"/>
      <dgm:spPr/>
      <dgm:t>
        <a:bodyPr/>
        <a:lstStyle/>
        <a:p>
          <a:pPr algn="ctr" rtl="0"/>
          <a:r>
            <a:rPr lang="en-GB" sz="2000" b="0" smtClean="0"/>
            <a:t>Almost all Agencies have nominated a Statistical Head  (1.2, 1.3 and 1.4 of CoP)</a:t>
          </a:r>
          <a:endParaRPr lang="el-GR" sz="2000" b="0" i="0" dirty="0">
            <a:latin typeface="Calibri" panose="020F0502020204030204" pitchFamily="34" charset="0"/>
          </a:endParaRPr>
        </a:p>
      </dgm:t>
    </dgm:pt>
    <dgm:pt modelId="{62AFDFF5-A3F5-4ECD-BAEC-8F12917D4851}" type="parTrans" cxnId="{07E8D317-9355-4268-85B2-B88DC580E0D6}">
      <dgm:prSet/>
      <dgm:spPr/>
      <dgm:t>
        <a:bodyPr/>
        <a:lstStyle/>
        <a:p>
          <a:endParaRPr lang="el-GR" b="1"/>
        </a:p>
      </dgm:t>
    </dgm:pt>
    <dgm:pt modelId="{A494BCBE-9343-414D-87EA-FD445DF31C88}" type="sibTrans" cxnId="{07E8D317-9355-4268-85B2-B88DC580E0D6}">
      <dgm:prSet/>
      <dgm:spPr/>
      <dgm:t>
        <a:bodyPr/>
        <a:lstStyle/>
        <a:p>
          <a:endParaRPr lang="el-GR" b="1"/>
        </a:p>
      </dgm:t>
    </dgm:pt>
    <dgm:pt modelId="{B5DC1589-3962-4BB9-9F79-4B9FD11594F6}">
      <dgm:prSet custT="1">
        <dgm:style>
          <a:lnRef idx="1">
            <a:schemeClr val="accent1"/>
          </a:lnRef>
          <a:fillRef idx="3">
            <a:schemeClr val="accent1"/>
          </a:fillRef>
          <a:effectRef idx="2">
            <a:schemeClr val="accent1"/>
          </a:effectRef>
          <a:fontRef idx="minor">
            <a:schemeClr val="lt1"/>
          </a:fontRef>
        </dgm:style>
      </dgm:prSet>
      <dgm:spPr/>
      <dgm:t>
        <a:bodyPr/>
        <a:lstStyle/>
        <a:p>
          <a:pPr algn="ctr" rtl="0"/>
          <a:r>
            <a:rPr lang="en-US" sz="2000" b="0" dirty="0" smtClean="0">
              <a:latin typeface="Calibri" panose="020F0502020204030204" pitchFamily="34" charset="0"/>
            </a:rPr>
            <a:t>Coordination Committee of ELSS –Members are Statistical Heads – Chaired by the President of ELSTAT</a:t>
          </a:r>
          <a:endParaRPr lang="el-GR" sz="2000" b="0" dirty="0">
            <a:latin typeface="Calibri" panose="020F0502020204030204" pitchFamily="34" charset="0"/>
          </a:endParaRPr>
        </a:p>
      </dgm:t>
    </dgm:pt>
    <dgm:pt modelId="{8C4A0C86-DB37-43DE-A6B3-4BC2EE5F8791}" type="sibTrans" cxnId="{E644DABC-313B-4D52-815E-36803F1AD7C5}">
      <dgm:prSet/>
      <dgm:spPr/>
      <dgm:t>
        <a:bodyPr/>
        <a:lstStyle/>
        <a:p>
          <a:endParaRPr lang="el-GR" b="1"/>
        </a:p>
      </dgm:t>
    </dgm:pt>
    <dgm:pt modelId="{A2ADD745-E091-4991-B50E-8F1C8602BE59}" type="parTrans" cxnId="{E644DABC-313B-4D52-815E-36803F1AD7C5}">
      <dgm:prSet/>
      <dgm:spPr/>
      <dgm:t>
        <a:bodyPr/>
        <a:lstStyle/>
        <a:p>
          <a:endParaRPr lang="el-GR" b="1"/>
        </a:p>
      </dgm:t>
    </dgm:pt>
    <dgm:pt modelId="{E2F31DCE-60FE-4EA1-B330-FCCB78158092}" type="pres">
      <dgm:prSet presAssocID="{AF0451E3-639C-411D-8BCF-62B1EA4FDECE}" presName="Name0" presStyleCnt="0">
        <dgm:presLayoutVars>
          <dgm:dir/>
          <dgm:resizeHandles val="exact"/>
        </dgm:presLayoutVars>
      </dgm:prSet>
      <dgm:spPr/>
      <dgm:t>
        <a:bodyPr/>
        <a:lstStyle/>
        <a:p>
          <a:endParaRPr lang="el-GR"/>
        </a:p>
      </dgm:t>
    </dgm:pt>
    <dgm:pt modelId="{9A9326B3-3306-4D7F-A418-F26EEFE44441}" type="pres">
      <dgm:prSet presAssocID="{3EDB61C1-C7B8-43DF-B35F-4D746C1456DC}" presName="composite" presStyleCnt="0"/>
      <dgm:spPr/>
      <dgm:t>
        <a:bodyPr/>
        <a:lstStyle/>
        <a:p>
          <a:endParaRPr lang="el-GR"/>
        </a:p>
      </dgm:t>
    </dgm:pt>
    <dgm:pt modelId="{DAD8F834-921A-4406-81E1-9B3FAC6CFC5E}" type="pres">
      <dgm:prSet presAssocID="{3EDB61C1-C7B8-43DF-B35F-4D746C1456DC}" presName="rect1" presStyleLbl="bgImgPlace1" presStyleIdx="0" presStyleCnt="2" custLinFactNeighborX="-2899" custLinFactNeighborY="-43994"/>
      <dgm:spPr>
        <a:blipFill rotWithShape="0">
          <a:blip xmlns:r="http://schemas.openxmlformats.org/officeDocument/2006/relationships" r:embed="rId1"/>
          <a:stretch>
            <a:fillRect/>
          </a:stretch>
        </a:blipFill>
      </dgm:spPr>
      <dgm:t>
        <a:bodyPr/>
        <a:lstStyle/>
        <a:p>
          <a:endParaRPr lang="el-GR"/>
        </a:p>
      </dgm:t>
    </dgm:pt>
    <dgm:pt modelId="{049319C9-9553-4846-9157-9E980230CCE1}" type="pres">
      <dgm:prSet presAssocID="{3EDB61C1-C7B8-43DF-B35F-4D746C1456DC}" presName="wedgeRectCallout1" presStyleLbl="node1" presStyleIdx="0" presStyleCnt="2" custScaleX="110995" custScaleY="146785">
        <dgm:presLayoutVars>
          <dgm:bulletEnabled val="1"/>
        </dgm:presLayoutVars>
      </dgm:prSet>
      <dgm:spPr/>
      <dgm:t>
        <a:bodyPr/>
        <a:lstStyle/>
        <a:p>
          <a:endParaRPr lang="el-GR"/>
        </a:p>
      </dgm:t>
    </dgm:pt>
    <dgm:pt modelId="{2BC88415-9109-4579-982A-154936D92D2C}" type="pres">
      <dgm:prSet presAssocID="{A494BCBE-9343-414D-87EA-FD445DF31C88}" presName="sibTrans" presStyleCnt="0"/>
      <dgm:spPr/>
      <dgm:t>
        <a:bodyPr/>
        <a:lstStyle/>
        <a:p>
          <a:endParaRPr lang="el-GR"/>
        </a:p>
      </dgm:t>
    </dgm:pt>
    <dgm:pt modelId="{F7EA3195-7435-4B05-8C93-043C8469025C}" type="pres">
      <dgm:prSet presAssocID="{B5DC1589-3962-4BB9-9F79-4B9FD11594F6}" presName="composite" presStyleCnt="0"/>
      <dgm:spPr/>
      <dgm:t>
        <a:bodyPr/>
        <a:lstStyle/>
        <a:p>
          <a:endParaRPr lang="el-GR"/>
        </a:p>
      </dgm:t>
    </dgm:pt>
    <dgm:pt modelId="{9ADB0288-B3F8-4F29-8131-717B4EA437AA}" type="pres">
      <dgm:prSet presAssocID="{B5DC1589-3962-4BB9-9F79-4B9FD11594F6}" presName="rect1" presStyleLbl="bgImgPlace1" presStyleIdx="1" presStyleCnt="2" custLinFactNeighborX="9426" custLinFactNeighborY="-39835"/>
      <dgm:spPr>
        <a:blipFill rotWithShape="0">
          <a:blip xmlns:r="http://schemas.openxmlformats.org/officeDocument/2006/relationships" r:embed="rId2"/>
          <a:stretch>
            <a:fillRect/>
          </a:stretch>
        </a:blipFill>
      </dgm:spPr>
      <dgm:t>
        <a:bodyPr/>
        <a:lstStyle/>
        <a:p>
          <a:endParaRPr lang="el-GR"/>
        </a:p>
      </dgm:t>
    </dgm:pt>
    <dgm:pt modelId="{F73E40C6-8AFD-4FB2-9976-1605F424DA38}" type="pres">
      <dgm:prSet presAssocID="{B5DC1589-3962-4BB9-9F79-4B9FD11594F6}" presName="wedgeRectCallout1" presStyleLbl="node1" presStyleIdx="1" presStyleCnt="2" custScaleX="128779" custScaleY="177120" custLinFactNeighborX="1370" custLinFactNeighborY="-1451">
        <dgm:presLayoutVars>
          <dgm:bulletEnabled val="1"/>
        </dgm:presLayoutVars>
      </dgm:prSet>
      <dgm:spPr/>
      <dgm:t>
        <a:bodyPr/>
        <a:lstStyle/>
        <a:p>
          <a:endParaRPr lang="el-GR"/>
        </a:p>
      </dgm:t>
    </dgm:pt>
  </dgm:ptLst>
  <dgm:cxnLst>
    <dgm:cxn modelId="{1011F38A-8AF3-48AD-9717-7F4A7832C4DE}" type="presOf" srcId="{AF0451E3-639C-411D-8BCF-62B1EA4FDECE}" destId="{E2F31DCE-60FE-4EA1-B330-FCCB78158092}" srcOrd="0" destOrd="0" presId="urn:microsoft.com/office/officeart/2008/layout/BendingPictureCaptionList"/>
    <dgm:cxn modelId="{8C6A848D-D5C6-4C20-A9B6-C29B514D1E7C}" type="presOf" srcId="{B5DC1589-3962-4BB9-9F79-4B9FD11594F6}" destId="{F73E40C6-8AFD-4FB2-9976-1605F424DA38}" srcOrd="0" destOrd="0" presId="urn:microsoft.com/office/officeart/2008/layout/BendingPictureCaptionList"/>
    <dgm:cxn modelId="{E644DABC-313B-4D52-815E-36803F1AD7C5}" srcId="{AF0451E3-639C-411D-8BCF-62B1EA4FDECE}" destId="{B5DC1589-3962-4BB9-9F79-4B9FD11594F6}" srcOrd="1" destOrd="0" parTransId="{A2ADD745-E091-4991-B50E-8F1C8602BE59}" sibTransId="{8C4A0C86-DB37-43DE-A6B3-4BC2EE5F8791}"/>
    <dgm:cxn modelId="{07E8D317-9355-4268-85B2-B88DC580E0D6}" srcId="{AF0451E3-639C-411D-8BCF-62B1EA4FDECE}" destId="{3EDB61C1-C7B8-43DF-B35F-4D746C1456DC}" srcOrd="0" destOrd="0" parTransId="{62AFDFF5-A3F5-4ECD-BAEC-8F12917D4851}" sibTransId="{A494BCBE-9343-414D-87EA-FD445DF31C88}"/>
    <dgm:cxn modelId="{0430869A-AC20-4DFE-AE04-119C45876459}" type="presOf" srcId="{3EDB61C1-C7B8-43DF-B35F-4D746C1456DC}" destId="{049319C9-9553-4846-9157-9E980230CCE1}" srcOrd="0" destOrd="0" presId="urn:microsoft.com/office/officeart/2008/layout/BendingPictureCaptionList"/>
    <dgm:cxn modelId="{445C5361-60FB-47A6-84A1-A9E9990D0C8A}" type="presParOf" srcId="{E2F31DCE-60FE-4EA1-B330-FCCB78158092}" destId="{9A9326B3-3306-4D7F-A418-F26EEFE44441}" srcOrd="0" destOrd="0" presId="urn:microsoft.com/office/officeart/2008/layout/BendingPictureCaptionList"/>
    <dgm:cxn modelId="{E7B79D46-3FCE-42F9-A33F-37B21ACA3F10}" type="presParOf" srcId="{9A9326B3-3306-4D7F-A418-F26EEFE44441}" destId="{DAD8F834-921A-4406-81E1-9B3FAC6CFC5E}" srcOrd="0" destOrd="0" presId="urn:microsoft.com/office/officeart/2008/layout/BendingPictureCaptionList"/>
    <dgm:cxn modelId="{D9D48A56-0258-4470-B48D-B57102801290}" type="presParOf" srcId="{9A9326B3-3306-4D7F-A418-F26EEFE44441}" destId="{049319C9-9553-4846-9157-9E980230CCE1}" srcOrd="1" destOrd="0" presId="urn:microsoft.com/office/officeart/2008/layout/BendingPictureCaptionList"/>
    <dgm:cxn modelId="{EC5F7413-E7D8-4B4A-834A-CFAB9FCF2158}" type="presParOf" srcId="{E2F31DCE-60FE-4EA1-B330-FCCB78158092}" destId="{2BC88415-9109-4579-982A-154936D92D2C}" srcOrd="1" destOrd="0" presId="urn:microsoft.com/office/officeart/2008/layout/BendingPictureCaptionList"/>
    <dgm:cxn modelId="{39F6F98D-F060-4426-89CE-E2BA2B055BE5}" type="presParOf" srcId="{E2F31DCE-60FE-4EA1-B330-FCCB78158092}" destId="{F7EA3195-7435-4B05-8C93-043C8469025C}" srcOrd="2" destOrd="0" presId="urn:microsoft.com/office/officeart/2008/layout/BendingPictureCaptionList"/>
    <dgm:cxn modelId="{44D3BCC6-D8C0-4E60-A8AB-778313CFDDD8}" type="presParOf" srcId="{F7EA3195-7435-4B05-8C93-043C8469025C}" destId="{9ADB0288-B3F8-4F29-8131-717B4EA437AA}" srcOrd="0" destOrd="0" presId="urn:microsoft.com/office/officeart/2008/layout/BendingPictureCaptionList"/>
    <dgm:cxn modelId="{8347A733-7444-465F-B1F7-10F0513B0469}" type="presParOf" srcId="{F7EA3195-7435-4B05-8C93-043C8469025C}" destId="{F73E40C6-8AFD-4FB2-9976-1605F424DA38}" srcOrd="1" destOrd="0" presId="urn:microsoft.com/office/officeart/2008/layout/BendingPictureCaptionList"/>
  </dgm:cxnLst>
  <dgm:bg>
    <a:solidFill>
      <a:schemeClr val="accent5">
        <a:lumMod val="20000"/>
        <a:lumOff val="80000"/>
      </a:schemeClr>
    </a:solid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F0451E3-639C-411D-8BCF-62B1EA4FDECE}" type="doc">
      <dgm:prSet loTypeId="urn:microsoft.com/office/officeart/2008/layout/BendingPictureCaptionList" loCatId="picture" qsTypeId="urn:microsoft.com/office/officeart/2005/8/quickstyle/simple2" qsCatId="simple" csTypeId="urn:microsoft.com/office/officeart/2005/8/colors/colorful5" csCatId="colorful" phldr="1"/>
      <dgm:spPr/>
      <dgm:t>
        <a:bodyPr/>
        <a:lstStyle/>
        <a:p>
          <a:endParaRPr lang="el-GR"/>
        </a:p>
      </dgm:t>
    </dgm:pt>
    <dgm:pt modelId="{3EDB61C1-C7B8-43DF-B35F-4D746C1456DC}">
      <dgm:prSet custT="1"/>
      <dgm:spPr/>
      <dgm:t>
        <a:bodyPr/>
        <a:lstStyle/>
        <a:p>
          <a:pPr algn="ctr" rtl="0"/>
          <a:r>
            <a:rPr lang="en-US" sz="1500" noProof="0" dirty="0" smtClean="0"/>
            <a:t>The </a:t>
          </a:r>
          <a:r>
            <a:rPr lang="en-US" sz="1500" b="1" noProof="0" dirty="0" smtClean="0"/>
            <a:t>certification</a:t>
          </a:r>
          <a:r>
            <a:rPr lang="en-US" sz="1500" noProof="0" dirty="0" smtClean="0"/>
            <a:t> of </a:t>
          </a:r>
          <a:r>
            <a:rPr lang="en-US" sz="1500" b="1" noProof="0" dirty="0" smtClean="0"/>
            <a:t>statistics</a:t>
          </a:r>
          <a:r>
            <a:rPr lang="en-US" sz="1500" noProof="0" dirty="0" smtClean="0"/>
            <a:t> is the approval provided by ELSTAT that the statistics produced by an ELSS agency shall be used as official statistics</a:t>
          </a:r>
          <a:endParaRPr lang="el-GR" sz="1500" b="0" i="0" dirty="0">
            <a:latin typeface="Calibri" panose="020F0502020204030204" pitchFamily="34" charset="0"/>
          </a:endParaRPr>
        </a:p>
      </dgm:t>
    </dgm:pt>
    <dgm:pt modelId="{62AFDFF5-A3F5-4ECD-BAEC-8F12917D4851}" type="parTrans" cxnId="{07E8D317-9355-4268-85B2-B88DC580E0D6}">
      <dgm:prSet/>
      <dgm:spPr/>
      <dgm:t>
        <a:bodyPr/>
        <a:lstStyle/>
        <a:p>
          <a:endParaRPr lang="el-GR" b="1"/>
        </a:p>
      </dgm:t>
    </dgm:pt>
    <dgm:pt modelId="{A494BCBE-9343-414D-87EA-FD445DF31C88}" type="sibTrans" cxnId="{07E8D317-9355-4268-85B2-B88DC580E0D6}">
      <dgm:prSet/>
      <dgm:spPr/>
      <dgm:t>
        <a:bodyPr/>
        <a:lstStyle/>
        <a:p>
          <a:endParaRPr lang="el-GR" b="1"/>
        </a:p>
      </dgm:t>
    </dgm:pt>
    <dgm:pt modelId="{B5DC1589-3962-4BB9-9F79-4B9FD11594F6}">
      <dgm:prSet custT="1"/>
      <dgm:spPr/>
      <dgm:t>
        <a:bodyPr/>
        <a:lstStyle/>
        <a:p>
          <a:pPr algn="ctr" rtl="0"/>
          <a:r>
            <a:rPr lang="en-GB" sz="1500" dirty="0" smtClean="0"/>
            <a:t>ELSTAT assesses and determines whether </a:t>
          </a:r>
          <a:r>
            <a:rPr lang="en-GB" sz="1500" b="1" dirty="0" smtClean="0"/>
            <a:t>the </a:t>
          </a:r>
          <a:r>
            <a:rPr lang="en-GB" sz="1500" b="1" dirty="0" err="1" smtClean="0"/>
            <a:t>CoP</a:t>
          </a:r>
          <a:r>
            <a:rPr lang="en-GB" sz="1500" b="1" dirty="0" smtClean="0"/>
            <a:t> has been complied with in relation to any statistics</a:t>
          </a:r>
          <a:r>
            <a:rPr lang="en-GB" sz="1500" dirty="0" smtClean="0"/>
            <a:t>. The assessment of statistics covers all aspects of the work leading to the statistical output and its dissemination.  </a:t>
          </a:r>
          <a:endParaRPr lang="el-GR" sz="1500" b="0" dirty="0">
            <a:latin typeface="Calibri" panose="020F0502020204030204" pitchFamily="34" charset="0"/>
          </a:endParaRPr>
        </a:p>
      </dgm:t>
    </dgm:pt>
    <dgm:pt modelId="{A2ADD745-E091-4991-B50E-8F1C8602BE59}" type="parTrans" cxnId="{E644DABC-313B-4D52-815E-36803F1AD7C5}">
      <dgm:prSet/>
      <dgm:spPr/>
      <dgm:t>
        <a:bodyPr/>
        <a:lstStyle/>
        <a:p>
          <a:endParaRPr lang="el-GR" b="1"/>
        </a:p>
      </dgm:t>
    </dgm:pt>
    <dgm:pt modelId="{8C4A0C86-DB37-43DE-A6B3-4BC2EE5F8791}" type="sibTrans" cxnId="{E644DABC-313B-4D52-815E-36803F1AD7C5}">
      <dgm:prSet/>
      <dgm:spPr/>
      <dgm:t>
        <a:bodyPr/>
        <a:lstStyle/>
        <a:p>
          <a:endParaRPr lang="el-GR" b="1"/>
        </a:p>
      </dgm:t>
    </dgm:pt>
    <dgm:pt modelId="{47E04B23-BC8E-41C0-970E-F7371B44FED0}">
      <dgm:prSet custT="1"/>
      <dgm:spPr>
        <a:solidFill>
          <a:schemeClr val="accent1">
            <a:lumMod val="75000"/>
          </a:schemeClr>
        </a:solidFill>
      </dgm:spPr>
      <dgm:t>
        <a:bodyPr/>
        <a:lstStyle/>
        <a:p>
          <a:pPr algn="ctr" rtl="0"/>
          <a:r>
            <a:rPr lang="en-US" sz="1500" dirty="0" smtClean="0"/>
            <a:t>Prerequisite:</a:t>
          </a:r>
          <a:r>
            <a:rPr lang="el-GR" sz="1500" dirty="0" smtClean="0"/>
            <a:t> </a:t>
          </a:r>
          <a:r>
            <a:rPr lang="en-US" sz="1500" dirty="0" smtClean="0"/>
            <a:t>List </a:t>
          </a:r>
          <a:r>
            <a:rPr lang="en-US" sz="1500" dirty="0" smtClean="0"/>
            <a:t>of all statistics under certification exercise </a:t>
          </a:r>
          <a:endParaRPr lang="el-GR" sz="1500" b="1" dirty="0">
            <a:latin typeface="Calibri" panose="020F0502020204030204" pitchFamily="34" charset="0"/>
          </a:endParaRPr>
        </a:p>
      </dgm:t>
    </dgm:pt>
    <dgm:pt modelId="{A1AB9AD2-CFCC-42B3-A914-4416C36CF2D6}" type="parTrans" cxnId="{503FB640-08D9-4871-936E-49189AAAB1CF}">
      <dgm:prSet/>
      <dgm:spPr/>
      <dgm:t>
        <a:bodyPr/>
        <a:lstStyle/>
        <a:p>
          <a:endParaRPr lang="el-GR"/>
        </a:p>
      </dgm:t>
    </dgm:pt>
    <dgm:pt modelId="{01B0EB70-6EB3-41A7-8251-648E3A086C23}" type="sibTrans" cxnId="{503FB640-08D9-4871-936E-49189AAAB1CF}">
      <dgm:prSet/>
      <dgm:spPr/>
      <dgm:t>
        <a:bodyPr/>
        <a:lstStyle/>
        <a:p>
          <a:endParaRPr lang="el-GR"/>
        </a:p>
      </dgm:t>
    </dgm:pt>
    <dgm:pt modelId="{084B3240-7FF9-49DE-8A5D-C2D0A49024B7}">
      <dgm:prSet custT="1"/>
      <dgm:spPr>
        <a:solidFill>
          <a:schemeClr val="accent1">
            <a:lumMod val="50000"/>
          </a:schemeClr>
        </a:solidFill>
      </dgm:spPr>
      <dgm:t>
        <a:bodyPr/>
        <a:lstStyle/>
        <a:p>
          <a:pPr algn="ctr" rtl="0"/>
          <a:r>
            <a:rPr lang="en-US" sz="1500" b="1" u="sng" dirty="0" smtClean="0"/>
            <a:t>Statistics under assessment</a:t>
          </a:r>
          <a:r>
            <a:rPr lang="en-US" sz="1500" b="1" dirty="0" smtClean="0"/>
            <a:t>: </a:t>
          </a:r>
          <a:endParaRPr lang="el-GR" sz="1500" b="0" dirty="0">
            <a:latin typeface="Calibri" panose="020F0502020204030204" pitchFamily="34" charset="0"/>
          </a:endParaRPr>
        </a:p>
      </dgm:t>
    </dgm:pt>
    <dgm:pt modelId="{D2AC2F47-86F9-4300-A44B-618CED9B475C}" type="sibTrans" cxnId="{9C28A5E8-FA8B-4E66-A327-DAE2DDD36485}">
      <dgm:prSet/>
      <dgm:spPr/>
      <dgm:t>
        <a:bodyPr/>
        <a:lstStyle/>
        <a:p>
          <a:endParaRPr lang="el-GR"/>
        </a:p>
      </dgm:t>
    </dgm:pt>
    <dgm:pt modelId="{C9CA3793-623E-40E2-A329-D9930CB536FE}" type="parTrans" cxnId="{9C28A5E8-FA8B-4E66-A327-DAE2DDD36485}">
      <dgm:prSet/>
      <dgm:spPr/>
      <dgm:t>
        <a:bodyPr/>
        <a:lstStyle/>
        <a:p>
          <a:endParaRPr lang="el-GR"/>
        </a:p>
      </dgm:t>
    </dgm:pt>
    <dgm:pt modelId="{D4A4A404-F051-4703-91CB-3F2F5A1A628E}">
      <dgm:prSet custT="1"/>
      <dgm:spPr>
        <a:solidFill>
          <a:schemeClr val="accent1">
            <a:lumMod val="50000"/>
          </a:schemeClr>
        </a:solidFill>
      </dgm:spPr>
      <dgm:t>
        <a:bodyPr/>
        <a:lstStyle/>
        <a:p>
          <a:pPr rtl="0"/>
          <a:r>
            <a:rPr lang="en-US" sz="1500" b="1" dirty="0" smtClean="0"/>
            <a:t>European and National statistics</a:t>
          </a:r>
          <a:endParaRPr lang="el-GR" sz="1500" dirty="0"/>
        </a:p>
      </dgm:t>
    </dgm:pt>
    <dgm:pt modelId="{D5CFC62C-857D-48AC-93F6-710D023435D3}" type="parTrans" cxnId="{9F24C87F-6B68-40FA-B939-316FBD5133F1}">
      <dgm:prSet/>
      <dgm:spPr/>
      <dgm:t>
        <a:bodyPr/>
        <a:lstStyle/>
        <a:p>
          <a:endParaRPr lang="el-GR"/>
        </a:p>
      </dgm:t>
    </dgm:pt>
    <dgm:pt modelId="{7F361820-7363-418A-9366-33E98E297C0C}" type="sibTrans" cxnId="{9F24C87F-6B68-40FA-B939-316FBD5133F1}">
      <dgm:prSet/>
      <dgm:spPr/>
      <dgm:t>
        <a:bodyPr/>
        <a:lstStyle/>
        <a:p>
          <a:endParaRPr lang="el-GR"/>
        </a:p>
      </dgm:t>
    </dgm:pt>
    <dgm:pt modelId="{39428655-6C1A-4F4A-9482-F27057475972}">
      <dgm:prSet custT="1"/>
      <dgm:spPr>
        <a:solidFill>
          <a:schemeClr val="accent1">
            <a:lumMod val="75000"/>
          </a:schemeClr>
        </a:solidFill>
      </dgm:spPr>
      <dgm:t>
        <a:bodyPr/>
        <a:lstStyle/>
        <a:p>
          <a:pPr algn="ctr" rtl="0"/>
          <a:r>
            <a:rPr lang="en-GB" sz="1500" dirty="0" smtClean="0"/>
            <a:t>First attempt to record the statistics of ELSS agencies 2017 (apart from ELSTAT)  This list contains 222 statistical products which are to be certified</a:t>
          </a:r>
          <a:endParaRPr lang="el-GR" sz="1500" b="1" dirty="0">
            <a:latin typeface="Calibri" panose="020F0502020204030204" pitchFamily="34" charset="0"/>
          </a:endParaRPr>
        </a:p>
      </dgm:t>
    </dgm:pt>
    <dgm:pt modelId="{6497431E-A48C-4D78-AA14-9E4212DCDA4C}" type="parTrans" cxnId="{463B895A-A143-4851-B381-12172F3BB7A1}">
      <dgm:prSet/>
      <dgm:spPr/>
      <dgm:t>
        <a:bodyPr/>
        <a:lstStyle/>
        <a:p>
          <a:endParaRPr lang="el-GR"/>
        </a:p>
      </dgm:t>
    </dgm:pt>
    <dgm:pt modelId="{231A0C2A-96DC-4E87-A625-FADB8447F1E7}" type="sibTrans" cxnId="{463B895A-A143-4851-B381-12172F3BB7A1}">
      <dgm:prSet/>
      <dgm:spPr/>
      <dgm:t>
        <a:bodyPr/>
        <a:lstStyle/>
        <a:p>
          <a:endParaRPr lang="el-GR"/>
        </a:p>
      </dgm:t>
    </dgm:pt>
    <dgm:pt modelId="{E2F31DCE-60FE-4EA1-B330-FCCB78158092}" type="pres">
      <dgm:prSet presAssocID="{AF0451E3-639C-411D-8BCF-62B1EA4FDECE}" presName="Name0" presStyleCnt="0">
        <dgm:presLayoutVars>
          <dgm:dir/>
          <dgm:resizeHandles val="exact"/>
        </dgm:presLayoutVars>
      </dgm:prSet>
      <dgm:spPr/>
      <dgm:t>
        <a:bodyPr/>
        <a:lstStyle/>
        <a:p>
          <a:endParaRPr lang="el-GR"/>
        </a:p>
      </dgm:t>
    </dgm:pt>
    <dgm:pt modelId="{9A9326B3-3306-4D7F-A418-F26EEFE44441}" type="pres">
      <dgm:prSet presAssocID="{3EDB61C1-C7B8-43DF-B35F-4D746C1456DC}" presName="composite" presStyleCnt="0"/>
      <dgm:spPr/>
      <dgm:t>
        <a:bodyPr/>
        <a:lstStyle/>
        <a:p>
          <a:endParaRPr lang="el-GR"/>
        </a:p>
      </dgm:t>
    </dgm:pt>
    <dgm:pt modelId="{DAD8F834-921A-4406-81E1-9B3FAC6CFC5E}" type="pres">
      <dgm:prSet presAssocID="{3EDB61C1-C7B8-43DF-B35F-4D746C1456DC}" presName="rect1" presStyleLbl="bgImgPlace1" presStyleIdx="0" presStyleCnt="4" custScaleX="113605" custScaleY="161241" custLinFactNeighborX="-6277" custLinFactNeighborY="1776"/>
      <dgm:spPr>
        <a:blipFill rotWithShape="0">
          <a:blip xmlns:r="http://schemas.openxmlformats.org/officeDocument/2006/relationships" r:embed="rId1"/>
          <a:stretch>
            <a:fillRect/>
          </a:stretch>
        </a:blipFill>
      </dgm:spPr>
      <dgm:t>
        <a:bodyPr/>
        <a:lstStyle/>
        <a:p>
          <a:endParaRPr lang="el-GR"/>
        </a:p>
      </dgm:t>
    </dgm:pt>
    <dgm:pt modelId="{049319C9-9553-4846-9157-9E980230CCE1}" type="pres">
      <dgm:prSet presAssocID="{3EDB61C1-C7B8-43DF-B35F-4D746C1456DC}" presName="wedgeRectCallout1" presStyleLbl="node1" presStyleIdx="0" presStyleCnt="4" custScaleX="158850" custScaleY="297109" custLinFactY="100000" custLinFactNeighborX="-3445" custLinFactNeighborY="106492">
        <dgm:presLayoutVars>
          <dgm:bulletEnabled val="1"/>
        </dgm:presLayoutVars>
      </dgm:prSet>
      <dgm:spPr/>
      <dgm:t>
        <a:bodyPr/>
        <a:lstStyle/>
        <a:p>
          <a:endParaRPr lang="el-GR"/>
        </a:p>
      </dgm:t>
    </dgm:pt>
    <dgm:pt modelId="{2BC88415-9109-4579-982A-154936D92D2C}" type="pres">
      <dgm:prSet presAssocID="{A494BCBE-9343-414D-87EA-FD445DF31C88}" presName="sibTrans" presStyleCnt="0"/>
      <dgm:spPr/>
      <dgm:t>
        <a:bodyPr/>
        <a:lstStyle/>
        <a:p>
          <a:endParaRPr lang="el-GR"/>
        </a:p>
      </dgm:t>
    </dgm:pt>
    <dgm:pt modelId="{F7EA3195-7435-4B05-8C93-043C8469025C}" type="pres">
      <dgm:prSet presAssocID="{B5DC1589-3962-4BB9-9F79-4B9FD11594F6}" presName="composite" presStyleCnt="0"/>
      <dgm:spPr/>
      <dgm:t>
        <a:bodyPr/>
        <a:lstStyle/>
        <a:p>
          <a:endParaRPr lang="el-GR"/>
        </a:p>
      </dgm:t>
    </dgm:pt>
    <dgm:pt modelId="{9ADB0288-B3F8-4F29-8131-717B4EA437AA}" type="pres">
      <dgm:prSet presAssocID="{B5DC1589-3962-4BB9-9F79-4B9FD11594F6}" presName="rect1" presStyleLbl="bgImgPlace1" presStyleIdx="1" presStyleCnt="4" custScaleX="118989" custScaleY="120074" custLinFactNeighborX="-9920" custLinFactNeighborY="4027"/>
      <dgm:spPr>
        <a:blipFill rotWithShape="1">
          <a:blip xmlns:r="http://schemas.openxmlformats.org/officeDocument/2006/relationships" r:embed="rId2">
            <a:duotone>
              <a:schemeClr val="accent1">
                <a:hueOff val="218691"/>
                <a:satOff val="-9091"/>
                <a:lumOff val="3013"/>
                <a:alphaOff val="0"/>
                <a:shade val="20000"/>
                <a:satMod val="200000"/>
              </a:schemeClr>
              <a:schemeClr val="accent1">
                <a:hueOff val="218691"/>
                <a:satOff val="-9091"/>
                <a:lumOff val="3013"/>
                <a:alphaOff val="0"/>
                <a:tint val="12000"/>
                <a:satMod val="190000"/>
              </a:schemeClr>
            </a:duotone>
          </a:blip>
          <a:stretch>
            <a:fillRect/>
          </a:stretch>
        </a:blipFill>
      </dgm:spPr>
      <dgm:t>
        <a:bodyPr/>
        <a:lstStyle/>
        <a:p>
          <a:endParaRPr lang="el-GR"/>
        </a:p>
      </dgm:t>
    </dgm:pt>
    <dgm:pt modelId="{F73E40C6-8AFD-4FB2-9976-1605F424DA38}" type="pres">
      <dgm:prSet presAssocID="{B5DC1589-3962-4BB9-9F79-4B9FD11594F6}" presName="wedgeRectCallout1" presStyleLbl="node1" presStyleIdx="1" presStyleCnt="4" custScaleX="179495" custScaleY="357131" custLinFactY="100000" custLinFactNeighborX="-6534" custLinFactNeighborY="114819">
        <dgm:presLayoutVars>
          <dgm:bulletEnabled val="1"/>
        </dgm:presLayoutVars>
      </dgm:prSet>
      <dgm:spPr/>
      <dgm:t>
        <a:bodyPr/>
        <a:lstStyle/>
        <a:p>
          <a:endParaRPr lang="el-GR"/>
        </a:p>
      </dgm:t>
    </dgm:pt>
    <dgm:pt modelId="{CE919F8E-ACCB-4ABE-AF2A-9AA334F292F6}" type="pres">
      <dgm:prSet presAssocID="{8C4A0C86-DB37-43DE-A6B3-4BC2EE5F8791}" presName="sibTrans" presStyleCnt="0"/>
      <dgm:spPr/>
      <dgm:t>
        <a:bodyPr/>
        <a:lstStyle/>
        <a:p>
          <a:endParaRPr lang="el-GR"/>
        </a:p>
      </dgm:t>
    </dgm:pt>
    <dgm:pt modelId="{C4208005-3485-49D3-A97B-A196DCA82BB4}" type="pres">
      <dgm:prSet presAssocID="{084B3240-7FF9-49DE-8A5D-C2D0A49024B7}" presName="composite" presStyleCnt="0"/>
      <dgm:spPr/>
      <dgm:t>
        <a:bodyPr/>
        <a:lstStyle/>
        <a:p>
          <a:endParaRPr lang="el-GR"/>
        </a:p>
      </dgm:t>
    </dgm:pt>
    <dgm:pt modelId="{0B5D162F-D162-45B2-A0B5-05340E87EFAF}" type="pres">
      <dgm:prSet presAssocID="{084B3240-7FF9-49DE-8A5D-C2D0A49024B7}" presName="rect1" presStyleLbl="bgImgPlace1" presStyleIdx="2" presStyleCnt="4" custScaleX="108218" custScaleY="119681" custLinFactNeighborX="-4724" custLinFactNeighborY="-8689"/>
      <dgm:spPr>
        <a:blipFill rotWithShape="1">
          <a:blip xmlns:r="http://schemas.openxmlformats.org/officeDocument/2006/relationships" r:embed="rId3">
            <a:duotone>
              <a:schemeClr val="accent1">
                <a:hueOff val="437383"/>
                <a:satOff val="-18182"/>
                <a:lumOff val="6027"/>
                <a:alphaOff val="0"/>
                <a:shade val="20000"/>
                <a:satMod val="200000"/>
              </a:schemeClr>
              <a:schemeClr val="accent1">
                <a:hueOff val="437383"/>
                <a:satOff val="-18182"/>
                <a:lumOff val="6027"/>
                <a:alphaOff val="0"/>
                <a:tint val="12000"/>
                <a:satMod val="190000"/>
              </a:schemeClr>
            </a:duotone>
          </a:blip>
          <a:stretch>
            <a:fillRect/>
          </a:stretch>
        </a:blipFill>
      </dgm:spPr>
      <dgm:t>
        <a:bodyPr/>
        <a:lstStyle/>
        <a:p>
          <a:endParaRPr lang="el-GR"/>
        </a:p>
      </dgm:t>
    </dgm:pt>
    <dgm:pt modelId="{74C7121E-E1D3-48D7-B0C8-13CFCF55343B}" type="pres">
      <dgm:prSet presAssocID="{084B3240-7FF9-49DE-8A5D-C2D0A49024B7}" presName="wedgeRectCallout1" presStyleLbl="node1" presStyleIdx="2" presStyleCnt="4" custScaleX="134863" custScaleY="202023" custLinFactNeighborX="-9353" custLinFactNeighborY="84520">
        <dgm:presLayoutVars>
          <dgm:bulletEnabled val="1"/>
        </dgm:presLayoutVars>
      </dgm:prSet>
      <dgm:spPr/>
      <dgm:t>
        <a:bodyPr/>
        <a:lstStyle/>
        <a:p>
          <a:endParaRPr lang="el-GR"/>
        </a:p>
      </dgm:t>
    </dgm:pt>
    <dgm:pt modelId="{F726C102-D3C0-4A17-986F-32D7F43D32F8}" type="pres">
      <dgm:prSet presAssocID="{D2AC2F47-86F9-4300-A44B-618CED9B475C}" presName="sibTrans" presStyleCnt="0"/>
      <dgm:spPr/>
      <dgm:t>
        <a:bodyPr/>
        <a:lstStyle/>
        <a:p>
          <a:endParaRPr lang="el-GR"/>
        </a:p>
      </dgm:t>
    </dgm:pt>
    <dgm:pt modelId="{F296CC80-A8D3-4F22-A51F-926393C8405A}" type="pres">
      <dgm:prSet presAssocID="{47E04B23-BC8E-41C0-970E-F7371B44FED0}" presName="composite" presStyleCnt="0"/>
      <dgm:spPr/>
      <dgm:t>
        <a:bodyPr/>
        <a:lstStyle/>
        <a:p>
          <a:endParaRPr lang="el-GR"/>
        </a:p>
      </dgm:t>
    </dgm:pt>
    <dgm:pt modelId="{74934657-AD26-4698-9C2A-3DB0305804F8}" type="pres">
      <dgm:prSet presAssocID="{47E04B23-BC8E-41C0-970E-F7371B44FED0}" presName="rect1" presStyleLbl="bgImgPlace1" presStyleIdx="3" presStyleCnt="4" custScaleX="117132" custScaleY="142207" custLinFactX="54633" custLinFactNeighborX="100000" custLinFactNeighborY="25414"/>
      <dgm:spPr>
        <a:blipFill rotWithShape="0">
          <a:blip xmlns:r="http://schemas.openxmlformats.org/officeDocument/2006/relationships" r:embed="rId4"/>
          <a:stretch>
            <a:fillRect/>
          </a:stretch>
        </a:blipFill>
      </dgm:spPr>
      <dgm:t>
        <a:bodyPr/>
        <a:lstStyle/>
        <a:p>
          <a:endParaRPr lang="el-GR"/>
        </a:p>
      </dgm:t>
    </dgm:pt>
    <dgm:pt modelId="{23545F79-6553-43F9-B288-B22B088A2063}" type="pres">
      <dgm:prSet presAssocID="{47E04B23-BC8E-41C0-970E-F7371B44FED0}" presName="wedgeRectCallout1" presStyleLbl="node1" presStyleIdx="3" presStyleCnt="4" custScaleX="386609" custScaleY="200627" custLinFactNeighborX="-47159" custLinFactNeighborY="-5169">
        <dgm:presLayoutVars>
          <dgm:bulletEnabled val="1"/>
        </dgm:presLayoutVars>
      </dgm:prSet>
      <dgm:spPr/>
      <dgm:t>
        <a:bodyPr/>
        <a:lstStyle/>
        <a:p>
          <a:endParaRPr lang="el-GR"/>
        </a:p>
      </dgm:t>
    </dgm:pt>
  </dgm:ptLst>
  <dgm:cxnLst>
    <dgm:cxn modelId="{463B895A-A143-4851-B381-12172F3BB7A1}" srcId="{47E04B23-BC8E-41C0-970E-F7371B44FED0}" destId="{39428655-6C1A-4F4A-9482-F27057475972}" srcOrd="0" destOrd="0" parTransId="{6497431E-A48C-4D78-AA14-9E4212DCDA4C}" sibTransId="{231A0C2A-96DC-4E87-A625-FADB8447F1E7}"/>
    <dgm:cxn modelId="{503FB640-08D9-4871-936E-49189AAAB1CF}" srcId="{AF0451E3-639C-411D-8BCF-62B1EA4FDECE}" destId="{47E04B23-BC8E-41C0-970E-F7371B44FED0}" srcOrd="3" destOrd="0" parTransId="{A1AB9AD2-CFCC-42B3-A914-4416C36CF2D6}" sibTransId="{01B0EB70-6EB3-41A7-8251-648E3A086C23}"/>
    <dgm:cxn modelId="{255D3536-AA12-41DC-A2E1-E842E5BBEEA1}" type="presOf" srcId="{084B3240-7FF9-49DE-8A5D-C2D0A49024B7}" destId="{74C7121E-E1D3-48D7-B0C8-13CFCF55343B}" srcOrd="0" destOrd="0" presId="urn:microsoft.com/office/officeart/2008/layout/BendingPictureCaptionList"/>
    <dgm:cxn modelId="{E644DABC-313B-4D52-815E-36803F1AD7C5}" srcId="{AF0451E3-639C-411D-8BCF-62B1EA4FDECE}" destId="{B5DC1589-3962-4BB9-9F79-4B9FD11594F6}" srcOrd="1" destOrd="0" parTransId="{A2ADD745-E091-4991-B50E-8F1C8602BE59}" sibTransId="{8C4A0C86-DB37-43DE-A6B3-4BC2EE5F8791}"/>
    <dgm:cxn modelId="{284A9F6A-D1AD-40BE-94FD-33F138DC62F9}" type="presOf" srcId="{AF0451E3-639C-411D-8BCF-62B1EA4FDECE}" destId="{E2F31DCE-60FE-4EA1-B330-FCCB78158092}" srcOrd="0" destOrd="0" presId="urn:microsoft.com/office/officeart/2008/layout/BendingPictureCaptionList"/>
    <dgm:cxn modelId="{9F24C87F-6B68-40FA-B939-316FBD5133F1}" srcId="{084B3240-7FF9-49DE-8A5D-C2D0A49024B7}" destId="{D4A4A404-F051-4703-91CB-3F2F5A1A628E}" srcOrd="0" destOrd="0" parTransId="{D5CFC62C-857D-48AC-93F6-710D023435D3}" sibTransId="{7F361820-7363-418A-9366-33E98E297C0C}"/>
    <dgm:cxn modelId="{9C28A5E8-FA8B-4E66-A327-DAE2DDD36485}" srcId="{AF0451E3-639C-411D-8BCF-62B1EA4FDECE}" destId="{084B3240-7FF9-49DE-8A5D-C2D0A49024B7}" srcOrd="2" destOrd="0" parTransId="{C9CA3793-623E-40E2-A329-D9930CB536FE}" sibTransId="{D2AC2F47-86F9-4300-A44B-618CED9B475C}"/>
    <dgm:cxn modelId="{52C5CB0D-A6E4-413E-8A9F-C20B4F94FB06}" type="presOf" srcId="{39428655-6C1A-4F4A-9482-F27057475972}" destId="{23545F79-6553-43F9-B288-B22B088A2063}" srcOrd="0" destOrd="1" presId="urn:microsoft.com/office/officeart/2008/layout/BendingPictureCaptionList"/>
    <dgm:cxn modelId="{07E8D317-9355-4268-85B2-B88DC580E0D6}" srcId="{AF0451E3-639C-411D-8BCF-62B1EA4FDECE}" destId="{3EDB61C1-C7B8-43DF-B35F-4D746C1456DC}" srcOrd="0" destOrd="0" parTransId="{62AFDFF5-A3F5-4ECD-BAEC-8F12917D4851}" sibTransId="{A494BCBE-9343-414D-87EA-FD445DF31C88}"/>
    <dgm:cxn modelId="{E6FAA014-1733-4AC2-8B4D-8BD5D948A84D}" type="presOf" srcId="{47E04B23-BC8E-41C0-970E-F7371B44FED0}" destId="{23545F79-6553-43F9-B288-B22B088A2063}" srcOrd="0" destOrd="0" presId="urn:microsoft.com/office/officeart/2008/layout/BendingPictureCaptionList"/>
    <dgm:cxn modelId="{B1D19B43-E60D-4B28-B0E7-75E8299CAE48}" type="presOf" srcId="{D4A4A404-F051-4703-91CB-3F2F5A1A628E}" destId="{74C7121E-E1D3-48D7-B0C8-13CFCF55343B}" srcOrd="0" destOrd="1" presId="urn:microsoft.com/office/officeart/2008/layout/BendingPictureCaptionList"/>
    <dgm:cxn modelId="{B2CAFFF2-8F16-4298-8A80-53D93FCB62B5}" type="presOf" srcId="{3EDB61C1-C7B8-43DF-B35F-4D746C1456DC}" destId="{049319C9-9553-4846-9157-9E980230CCE1}" srcOrd="0" destOrd="0" presId="urn:microsoft.com/office/officeart/2008/layout/BendingPictureCaptionList"/>
    <dgm:cxn modelId="{BE48ED40-5B19-4143-9A24-59EFEBC79965}" type="presOf" srcId="{B5DC1589-3962-4BB9-9F79-4B9FD11594F6}" destId="{F73E40C6-8AFD-4FB2-9976-1605F424DA38}" srcOrd="0" destOrd="0" presId="urn:microsoft.com/office/officeart/2008/layout/BendingPictureCaptionList"/>
    <dgm:cxn modelId="{D294F546-F7BB-494E-815B-7F16E4440EE2}" type="presParOf" srcId="{E2F31DCE-60FE-4EA1-B330-FCCB78158092}" destId="{9A9326B3-3306-4D7F-A418-F26EEFE44441}" srcOrd="0" destOrd="0" presId="urn:microsoft.com/office/officeart/2008/layout/BendingPictureCaptionList"/>
    <dgm:cxn modelId="{D320B551-FA13-442E-AD76-CA879B31E459}" type="presParOf" srcId="{9A9326B3-3306-4D7F-A418-F26EEFE44441}" destId="{DAD8F834-921A-4406-81E1-9B3FAC6CFC5E}" srcOrd="0" destOrd="0" presId="urn:microsoft.com/office/officeart/2008/layout/BendingPictureCaptionList"/>
    <dgm:cxn modelId="{45EBE5C8-D7DE-4387-BE48-966B50BA3F3D}" type="presParOf" srcId="{9A9326B3-3306-4D7F-A418-F26EEFE44441}" destId="{049319C9-9553-4846-9157-9E980230CCE1}" srcOrd="1" destOrd="0" presId="urn:microsoft.com/office/officeart/2008/layout/BendingPictureCaptionList"/>
    <dgm:cxn modelId="{E411F277-7412-41B4-86D1-90C1E3601495}" type="presParOf" srcId="{E2F31DCE-60FE-4EA1-B330-FCCB78158092}" destId="{2BC88415-9109-4579-982A-154936D92D2C}" srcOrd="1" destOrd="0" presId="urn:microsoft.com/office/officeart/2008/layout/BendingPictureCaptionList"/>
    <dgm:cxn modelId="{062C70DE-F436-450B-AEC0-BD84AA5E1768}" type="presParOf" srcId="{E2F31DCE-60FE-4EA1-B330-FCCB78158092}" destId="{F7EA3195-7435-4B05-8C93-043C8469025C}" srcOrd="2" destOrd="0" presId="urn:microsoft.com/office/officeart/2008/layout/BendingPictureCaptionList"/>
    <dgm:cxn modelId="{86991F4B-7B46-43BA-8382-D741F3C126AF}" type="presParOf" srcId="{F7EA3195-7435-4B05-8C93-043C8469025C}" destId="{9ADB0288-B3F8-4F29-8131-717B4EA437AA}" srcOrd="0" destOrd="0" presId="urn:microsoft.com/office/officeart/2008/layout/BendingPictureCaptionList"/>
    <dgm:cxn modelId="{C8C5B6E7-DE44-4416-82DE-0F37FDF165C9}" type="presParOf" srcId="{F7EA3195-7435-4B05-8C93-043C8469025C}" destId="{F73E40C6-8AFD-4FB2-9976-1605F424DA38}" srcOrd="1" destOrd="0" presId="urn:microsoft.com/office/officeart/2008/layout/BendingPictureCaptionList"/>
    <dgm:cxn modelId="{CB187DFA-2B71-42BC-8633-607E7F939A47}" type="presParOf" srcId="{E2F31DCE-60FE-4EA1-B330-FCCB78158092}" destId="{CE919F8E-ACCB-4ABE-AF2A-9AA334F292F6}" srcOrd="3" destOrd="0" presId="urn:microsoft.com/office/officeart/2008/layout/BendingPictureCaptionList"/>
    <dgm:cxn modelId="{F1B6EA5E-D42A-49A0-93A2-A43766DCBC49}" type="presParOf" srcId="{E2F31DCE-60FE-4EA1-B330-FCCB78158092}" destId="{C4208005-3485-49D3-A97B-A196DCA82BB4}" srcOrd="4" destOrd="0" presId="urn:microsoft.com/office/officeart/2008/layout/BendingPictureCaptionList"/>
    <dgm:cxn modelId="{2A3CAEE9-D424-4C43-AC7C-94D49D269400}" type="presParOf" srcId="{C4208005-3485-49D3-A97B-A196DCA82BB4}" destId="{0B5D162F-D162-45B2-A0B5-05340E87EFAF}" srcOrd="0" destOrd="0" presId="urn:microsoft.com/office/officeart/2008/layout/BendingPictureCaptionList"/>
    <dgm:cxn modelId="{0D7CA770-5A02-4176-A857-74D34A7A1D4C}" type="presParOf" srcId="{C4208005-3485-49D3-A97B-A196DCA82BB4}" destId="{74C7121E-E1D3-48D7-B0C8-13CFCF55343B}" srcOrd="1" destOrd="0" presId="urn:microsoft.com/office/officeart/2008/layout/BendingPictureCaptionList"/>
    <dgm:cxn modelId="{13172DCA-3263-40A9-8B24-C92E8ED249AC}" type="presParOf" srcId="{E2F31DCE-60FE-4EA1-B330-FCCB78158092}" destId="{F726C102-D3C0-4A17-986F-32D7F43D32F8}" srcOrd="5" destOrd="0" presId="urn:microsoft.com/office/officeart/2008/layout/BendingPictureCaptionList"/>
    <dgm:cxn modelId="{2527FFD6-392D-49AD-BCF6-9A132B5E9F1B}" type="presParOf" srcId="{E2F31DCE-60FE-4EA1-B330-FCCB78158092}" destId="{F296CC80-A8D3-4F22-A51F-926393C8405A}" srcOrd="6" destOrd="0" presId="urn:microsoft.com/office/officeart/2008/layout/BendingPictureCaptionList"/>
    <dgm:cxn modelId="{90D73FB2-C436-4A61-8AAC-D2B820C83228}" type="presParOf" srcId="{F296CC80-A8D3-4F22-A51F-926393C8405A}" destId="{74934657-AD26-4698-9C2A-3DB0305804F8}" srcOrd="0" destOrd="0" presId="urn:microsoft.com/office/officeart/2008/layout/BendingPictureCaptionList"/>
    <dgm:cxn modelId="{CE1AE29A-3637-49B4-9D11-140317E2F94C}" type="presParOf" srcId="{F296CC80-A8D3-4F22-A51F-926393C8405A}" destId="{23545F79-6553-43F9-B288-B22B088A2063}" srcOrd="1" destOrd="0" presId="urn:microsoft.com/office/officeart/2008/layout/BendingPictureCaptionList"/>
  </dgm:cxnLst>
  <dgm:bg>
    <a:solidFill>
      <a:schemeClr val="accent5">
        <a:lumMod val="20000"/>
        <a:lumOff val="80000"/>
      </a:schemeClr>
    </a:solid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4578040-5B08-40EC-992A-A318E8ED03CA}"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l-GR"/>
        </a:p>
      </dgm:t>
    </dgm:pt>
    <dgm:pt modelId="{BBFCA83D-DDC7-4E7B-B388-7BE6E9DB9539}">
      <dgm:prSet custT="1"/>
      <dgm:spPr/>
      <dgm:t>
        <a:bodyPr/>
        <a:lstStyle/>
        <a:p>
          <a:pPr rtl="0"/>
          <a:r>
            <a:rPr lang="en-US" sz="1600" b="1" i="1" dirty="0">
              <a:effectLst>
                <a:outerShdw blurRad="38100" dist="38100" dir="2700000" algn="tl">
                  <a:srgbClr val="000000">
                    <a:alpha val="43137"/>
                  </a:srgbClr>
                </a:outerShdw>
              </a:effectLst>
              <a:latin typeface="Calibri" panose="020F0502020204030204" pitchFamily="34" charset="0"/>
            </a:rPr>
            <a:t>Annual</a:t>
          </a:r>
          <a:r>
            <a:rPr lang="en-US" sz="1400" dirty="0">
              <a:latin typeface="Calibri" panose="020F0502020204030204" pitchFamily="34" charset="0"/>
            </a:rPr>
            <a:t> Statistical </a:t>
          </a:r>
          <a:r>
            <a:rPr lang="en-US" sz="1600" b="1" i="1" dirty="0">
              <a:effectLst>
                <a:outerShdw blurRad="38100" dist="38100" dir="2700000" algn="tl">
                  <a:srgbClr val="000000">
                    <a:alpha val="43137"/>
                  </a:srgbClr>
                </a:outerShdw>
              </a:effectLst>
              <a:latin typeface="Calibri" panose="020F0502020204030204" pitchFamily="34" charset="0"/>
            </a:rPr>
            <a:t>Work </a:t>
          </a:r>
          <a:r>
            <a:rPr lang="en-US" sz="1600" b="1" i="1" dirty="0" err="1" smtClean="0">
              <a:effectLst>
                <a:outerShdw blurRad="38100" dist="38100" dir="2700000" algn="tl">
                  <a:srgbClr val="000000">
                    <a:alpha val="43137"/>
                  </a:srgbClr>
                </a:outerShdw>
              </a:effectLst>
              <a:latin typeface="Calibri" panose="020F0502020204030204" pitchFamily="34" charset="0"/>
            </a:rPr>
            <a:t>Programme</a:t>
          </a:r>
          <a:r>
            <a:rPr lang="en-US" sz="1400" dirty="0" smtClean="0">
              <a:latin typeface="Calibri" panose="020F0502020204030204" pitchFamily="34" charset="0"/>
            </a:rPr>
            <a:t> </a:t>
          </a:r>
          <a:r>
            <a:rPr lang="en-US" sz="1400" dirty="0">
              <a:latin typeface="Calibri" panose="020F0502020204030204" pitchFamily="34" charset="0"/>
            </a:rPr>
            <a:t>of the next year </a:t>
          </a:r>
          <a:endParaRPr lang="en-US" sz="1400" dirty="0" smtClean="0">
            <a:latin typeface="Calibri" panose="020F0502020204030204" pitchFamily="34" charset="0"/>
          </a:endParaRPr>
        </a:p>
        <a:p>
          <a:pPr rtl="0"/>
          <a:r>
            <a:rPr lang="en-US" sz="1400" dirty="0" smtClean="0">
              <a:latin typeface="Calibri" panose="020F0502020204030204" pitchFamily="34" charset="0"/>
            </a:rPr>
            <a:t> </a:t>
          </a:r>
          <a:r>
            <a:rPr lang="en-US" sz="1400" dirty="0">
              <a:latin typeface="Calibri" panose="020F0502020204030204" pitchFamily="34" charset="0"/>
            </a:rPr>
            <a:t>Annual </a:t>
          </a:r>
          <a:r>
            <a:rPr lang="en-US" sz="1600" b="1" i="1" dirty="0">
              <a:effectLst>
                <a:outerShdw blurRad="38100" dist="38100" dir="2700000" algn="tl">
                  <a:srgbClr val="000000">
                    <a:alpha val="43137"/>
                  </a:srgbClr>
                </a:outerShdw>
              </a:effectLst>
              <a:latin typeface="Calibri" panose="020F0502020204030204" pitchFamily="34" charset="0"/>
            </a:rPr>
            <a:t>Report</a:t>
          </a:r>
          <a:r>
            <a:rPr lang="en-US" sz="1400" dirty="0">
              <a:latin typeface="Calibri" panose="020F0502020204030204" pitchFamily="34" charset="0"/>
            </a:rPr>
            <a:t> of the previous year </a:t>
          </a:r>
          <a:r>
            <a:rPr lang="en-US" sz="1400" dirty="0" smtClean="0">
              <a:latin typeface="Calibri" panose="020F0502020204030204" pitchFamily="34" charset="0"/>
            </a:rPr>
            <a:t> </a:t>
          </a:r>
          <a:r>
            <a:rPr lang="el-GR" sz="1400" dirty="0">
              <a:latin typeface="Calibri" panose="020F0502020204030204" pitchFamily="34" charset="0"/>
            </a:rPr>
            <a:t/>
          </a:r>
          <a:br>
            <a:rPr lang="el-GR" sz="1400" dirty="0">
              <a:latin typeface="Calibri" panose="020F0502020204030204" pitchFamily="34" charset="0"/>
            </a:rPr>
          </a:br>
          <a:r>
            <a:rPr lang="en-US" sz="1400" dirty="0">
              <a:latin typeface="Calibri" panose="020F0502020204030204" pitchFamily="34" charset="0"/>
            </a:rPr>
            <a:t>(</a:t>
          </a:r>
          <a:r>
            <a:rPr lang="el-GR" sz="1400" i="1" dirty="0">
              <a:latin typeface="Calibri" panose="020F0502020204030204" pitchFamily="34" charset="0"/>
            </a:rPr>
            <a:t> 1.5</a:t>
          </a:r>
          <a:r>
            <a:rPr lang="en-US" sz="1400" i="1" dirty="0">
              <a:latin typeface="Calibri" panose="020F0502020204030204" pitchFamily="34" charset="0"/>
            </a:rPr>
            <a:t>)</a:t>
          </a:r>
          <a:r>
            <a:rPr lang="el-GR" sz="1400" i="1" dirty="0">
              <a:latin typeface="Calibri" panose="020F0502020204030204" pitchFamily="34" charset="0"/>
            </a:rPr>
            <a:t> </a:t>
          </a:r>
          <a:endParaRPr lang="el-GR" sz="1400" dirty="0">
            <a:latin typeface="Calibri" panose="020F0502020204030204" pitchFamily="34" charset="0"/>
          </a:endParaRPr>
        </a:p>
      </dgm:t>
    </dgm:pt>
    <dgm:pt modelId="{23C667C2-A385-4086-8B3F-ED889B50D39A}" type="parTrans" cxnId="{4AAFC942-5EF3-4AEB-9650-6AC2B4624BBC}">
      <dgm:prSet/>
      <dgm:spPr/>
      <dgm:t>
        <a:bodyPr/>
        <a:lstStyle/>
        <a:p>
          <a:endParaRPr lang="el-GR"/>
        </a:p>
      </dgm:t>
    </dgm:pt>
    <dgm:pt modelId="{7989CEC1-DB84-4A27-A3E2-8752C8326296}" type="sibTrans" cxnId="{4AAFC942-5EF3-4AEB-9650-6AC2B4624BBC}">
      <dgm:prSet/>
      <dgm:spPr/>
      <dgm:t>
        <a:bodyPr/>
        <a:lstStyle/>
        <a:p>
          <a:endParaRPr lang="el-GR"/>
        </a:p>
      </dgm:t>
    </dgm:pt>
    <dgm:pt modelId="{04620D25-C6A4-45A9-9DD0-F9D096F65C34}">
      <dgm:prSet custT="1"/>
      <dgm:spPr/>
      <dgm:t>
        <a:bodyPr/>
        <a:lstStyle/>
        <a:p>
          <a:pPr rtl="0"/>
          <a:r>
            <a:rPr lang="en-US" sz="1400" dirty="0">
              <a:latin typeface="Calibri" panose="020F0502020204030204" pitchFamily="34" charset="0"/>
            </a:rPr>
            <a:t>Development of </a:t>
          </a:r>
          <a:r>
            <a:rPr lang="en-US" sz="1600" b="1" i="1" dirty="0">
              <a:effectLst>
                <a:outerShdw blurRad="38100" dist="38100" dir="2700000" algn="tl">
                  <a:srgbClr val="000000">
                    <a:alpha val="43137"/>
                  </a:srgbClr>
                </a:outerShdw>
              </a:effectLst>
              <a:latin typeface="Calibri" panose="020F0502020204030204" pitchFamily="34" charset="0"/>
            </a:rPr>
            <a:t>internal</a:t>
          </a:r>
          <a:r>
            <a:rPr lang="en-US" sz="1400" dirty="0">
              <a:latin typeface="Calibri" panose="020F0502020204030204" pitchFamily="34" charset="0"/>
            </a:rPr>
            <a:t> </a:t>
          </a:r>
          <a:r>
            <a:rPr lang="en-US" sz="1600" b="1" i="1" dirty="0">
              <a:effectLst>
                <a:outerShdw blurRad="38100" dist="38100" dir="2700000" algn="tl">
                  <a:srgbClr val="000000">
                    <a:alpha val="43137"/>
                  </a:srgbClr>
                </a:outerShdw>
              </a:effectLst>
              <a:latin typeface="Calibri" panose="020F0502020204030204" pitchFamily="34" charset="0"/>
            </a:rPr>
            <a:t>guidelines</a:t>
          </a:r>
          <a:r>
            <a:rPr lang="en-US" sz="1400" dirty="0">
              <a:latin typeface="Calibri" panose="020F0502020204030204" pitchFamily="34" charset="0"/>
            </a:rPr>
            <a:t> for ensuring the quality of the produced statistics (</a:t>
          </a:r>
          <a:r>
            <a:rPr lang="el-GR" sz="1400" i="1" dirty="0">
              <a:latin typeface="Calibri" panose="020F0502020204030204" pitchFamily="34" charset="0"/>
            </a:rPr>
            <a:t>6.4</a:t>
          </a:r>
          <a:r>
            <a:rPr lang="en-US" sz="1400" i="1" dirty="0">
              <a:latin typeface="Calibri" panose="020F0502020204030204" pitchFamily="34" charset="0"/>
            </a:rPr>
            <a:t>)</a:t>
          </a:r>
          <a:r>
            <a:rPr lang="el-GR" sz="1400" i="1" dirty="0">
              <a:latin typeface="Calibri" panose="020F0502020204030204" pitchFamily="34" charset="0"/>
            </a:rPr>
            <a:t> </a:t>
          </a:r>
          <a:endParaRPr lang="el-GR" sz="1400" dirty="0">
            <a:latin typeface="Calibri" panose="020F0502020204030204" pitchFamily="34" charset="0"/>
          </a:endParaRPr>
        </a:p>
      </dgm:t>
    </dgm:pt>
    <dgm:pt modelId="{D396709D-2B98-4DBF-88C7-2823C1B0DC62}" type="parTrans" cxnId="{4E8FD6B4-40F9-4AF3-A1C5-662175BF8E81}">
      <dgm:prSet/>
      <dgm:spPr/>
      <dgm:t>
        <a:bodyPr/>
        <a:lstStyle/>
        <a:p>
          <a:endParaRPr lang="el-GR"/>
        </a:p>
      </dgm:t>
    </dgm:pt>
    <dgm:pt modelId="{450DED78-8A02-4C4D-98C2-D728672868BC}" type="sibTrans" cxnId="{4E8FD6B4-40F9-4AF3-A1C5-662175BF8E81}">
      <dgm:prSet/>
      <dgm:spPr/>
      <dgm:t>
        <a:bodyPr/>
        <a:lstStyle/>
        <a:p>
          <a:endParaRPr lang="el-GR"/>
        </a:p>
      </dgm:t>
    </dgm:pt>
    <dgm:pt modelId="{37B5DC0A-D081-4D61-A8EF-EE33473C394C}">
      <dgm:prSet custT="1"/>
      <dgm:spPr/>
      <dgm:t>
        <a:bodyPr/>
        <a:lstStyle/>
        <a:p>
          <a:pPr rtl="0"/>
          <a:r>
            <a:rPr lang="en-US" sz="1400" dirty="0">
              <a:latin typeface="Calibri" panose="020F0502020204030204" pitchFamily="34" charset="0"/>
            </a:rPr>
            <a:t>Appointment of </a:t>
          </a:r>
          <a:r>
            <a:rPr lang="en-US" sz="1600" b="1" i="1" dirty="0">
              <a:effectLst>
                <a:outerShdw blurRad="38100" dist="38100" dir="2700000" algn="tl">
                  <a:srgbClr val="000000">
                    <a:alpha val="43137"/>
                  </a:srgbClr>
                </a:outerShdw>
              </a:effectLst>
              <a:latin typeface="Calibri" panose="020F0502020204030204" pitchFamily="34" charset="0"/>
            </a:rPr>
            <a:t>Statistical Head</a:t>
          </a:r>
          <a:r>
            <a:rPr lang="en-US" sz="1600" dirty="0">
              <a:effectLst>
                <a:outerShdw blurRad="38100" dist="38100" dir="2700000" algn="tl">
                  <a:srgbClr val="000000">
                    <a:alpha val="43137"/>
                  </a:srgbClr>
                </a:outerShdw>
              </a:effectLst>
              <a:latin typeface="Calibri" panose="020F0502020204030204" pitchFamily="34" charset="0"/>
            </a:rPr>
            <a:t> </a:t>
          </a:r>
          <a:r>
            <a:rPr lang="en-US" sz="1400" dirty="0">
              <a:latin typeface="Calibri" panose="020F0502020204030204" pitchFamily="34" charset="0"/>
            </a:rPr>
            <a:t>of the Agency</a:t>
          </a:r>
          <a:r>
            <a:rPr lang="el-GR" sz="1400" dirty="0">
              <a:latin typeface="Calibri" panose="020F0502020204030204" pitchFamily="34" charset="0"/>
            </a:rPr>
            <a:t> </a:t>
          </a:r>
          <a:r>
            <a:rPr lang="en-US" sz="1400" dirty="0">
              <a:latin typeface="Calibri" panose="020F0502020204030204" pitchFamily="34" charset="0"/>
            </a:rPr>
            <a:t> </a:t>
          </a:r>
          <a:br>
            <a:rPr lang="en-US" sz="1400" dirty="0">
              <a:latin typeface="Calibri" panose="020F0502020204030204" pitchFamily="34" charset="0"/>
            </a:rPr>
          </a:br>
          <a:r>
            <a:rPr lang="en-US" sz="1400" dirty="0">
              <a:latin typeface="Calibri" panose="020F0502020204030204" pitchFamily="34" charset="0"/>
            </a:rPr>
            <a:t>(</a:t>
          </a:r>
          <a:r>
            <a:rPr lang="el-GR" sz="1400" i="1" dirty="0">
              <a:latin typeface="Calibri" panose="020F0502020204030204" pitchFamily="34" charset="0"/>
            </a:rPr>
            <a:t>1.2, 1.3 </a:t>
          </a:r>
          <a:r>
            <a:rPr lang="en-US" sz="1400" i="1" dirty="0">
              <a:latin typeface="Calibri" panose="020F0502020204030204" pitchFamily="34" charset="0"/>
            </a:rPr>
            <a:t>&amp;</a:t>
          </a:r>
          <a:r>
            <a:rPr lang="el-GR" sz="1400" i="1" dirty="0">
              <a:latin typeface="Calibri" panose="020F0502020204030204" pitchFamily="34" charset="0"/>
            </a:rPr>
            <a:t> 1.4</a:t>
          </a:r>
          <a:r>
            <a:rPr lang="en-US" sz="1400" i="1" dirty="0">
              <a:latin typeface="Calibri" panose="020F0502020204030204" pitchFamily="34" charset="0"/>
            </a:rPr>
            <a:t>)</a:t>
          </a:r>
          <a:r>
            <a:rPr lang="el-GR" sz="1400" i="1" dirty="0">
              <a:latin typeface="Calibri" panose="020F0502020204030204" pitchFamily="34" charset="0"/>
            </a:rPr>
            <a:t> </a:t>
          </a:r>
          <a:endParaRPr lang="el-GR" sz="1400" dirty="0">
            <a:latin typeface="Calibri" panose="020F0502020204030204" pitchFamily="34" charset="0"/>
          </a:endParaRPr>
        </a:p>
      </dgm:t>
    </dgm:pt>
    <dgm:pt modelId="{82E6A743-5849-4BE5-B44F-CACA42BE3EE2}" type="parTrans" cxnId="{003867E8-F764-4289-B458-5E98D40F00B7}">
      <dgm:prSet/>
      <dgm:spPr/>
      <dgm:t>
        <a:bodyPr/>
        <a:lstStyle/>
        <a:p>
          <a:endParaRPr lang="el-GR"/>
        </a:p>
      </dgm:t>
    </dgm:pt>
    <dgm:pt modelId="{5A3E0E46-B107-4666-A3A5-E915BB512100}" type="sibTrans" cxnId="{003867E8-F764-4289-B458-5E98D40F00B7}">
      <dgm:prSet/>
      <dgm:spPr/>
      <dgm:t>
        <a:bodyPr/>
        <a:lstStyle/>
        <a:p>
          <a:endParaRPr lang="el-GR"/>
        </a:p>
      </dgm:t>
    </dgm:pt>
    <dgm:pt modelId="{23539379-12DE-46E0-A23A-913AE050B5C1}">
      <dgm:prSet custT="1"/>
      <dgm:spPr/>
      <dgm:t>
        <a:bodyPr/>
        <a:lstStyle/>
        <a:p>
          <a:pPr rtl="0"/>
          <a:r>
            <a:rPr lang="en-US" sz="1600" b="1" i="1" dirty="0">
              <a:effectLst>
                <a:outerShdw blurRad="38100" dist="38100" dir="2700000" algn="tl">
                  <a:srgbClr val="000000">
                    <a:alpha val="43137"/>
                  </a:srgbClr>
                </a:outerShdw>
              </a:effectLst>
              <a:latin typeface="Calibri" panose="020F0502020204030204" pitchFamily="34" charset="0"/>
            </a:rPr>
            <a:t>Quality</a:t>
          </a:r>
          <a:r>
            <a:rPr lang="en-US" sz="1400" b="0" i="0" u="none" dirty="0">
              <a:latin typeface="Calibri" panose="020F0502020204030204" pitchFamily="34" charset="0"/>
            </a:rPr>
            <a:t> </a:t>
          </a:r>
          <a:r>
            <a:rPr lang="en-US" sz="1600" b="1" i="1" dirty="0">
              <a:effectLst>
                <a:outerShdw blurRad="38100" dist="38100" dir="2700000" algn="tl">
                  <a:srgbClr val="000000">
                    <a:alpha val="43137"/>
                  </a:srgbClr>
                </a:outerShdw>
              </a:effectLst>
              <a:latin typeface="Calibri" panose="020F0502020204030204" pitchFamily="34" charset="0"/>
            </a:rPr>
            <a:t>Policy</a:t>
          </a:r>
          <a:r>
            <a:rPr lang="en-US" sz="1400" b="0" i="0" u="none" dirty="0">
              <a:latin typeface="Calibri" panose="020F0502020204030204" pitchFamily="34" charset="0"/>
            </a:rPr>
            <a:t>,  </a:t>
          </a:r>
          <a:r>
            <a:rPr lang="en-US" sz="1600" b="1" i="1" dirty="0">
              <a:effectLst>
                <a:outerShdw blurRad="38100" dist="38100" dir="2700000" algn="tl">
                  <a:srgbClr val="000000">
                    <a:alpha val="43137"/>
                  </a:srgbClr>
                </a:outerShdw>
              </a:effectLst>
              <a:latin typeface="Calibri" panose="020F0502020204030204" pitchFamily="34" charset="0"/>
            </a:rPr>
            <a:t>Quality</a:t>
          </a:r>
          <a:r>
            <a:rPr lang="en-US" sz="1400" b="0" i="0" u="none" dirty="0">
              <a:latin typeface="Calibri" panose="020F0502020204030204" pitchFamily="34" charset="0"/>
            </a:rPr>
            <a:t>  </a:t>
          </a:r>
          <a:r>
            <a:rPr lang="en-US" sz="1600" b="1" i="1" dirty="0">
              <a:effectLst>
                <a:outerShdw blurRad="38100" dist="38100" dir="2700000" algn="tl">
                  <a:srgbClr val="000000">
                    <a:alpha val="43137"/>
                  </a:srgbClr>
                </a:outerShdw>
              </a:effectLst>
              <a:latin typeface="Calibri" panose="020F0502020204030204" pitchFamily="34" charset="0"/>
            </a:rPr>
            <a:t>Guidelines</a:t>
          </a:r>
          <a:r>
            <a:rPr lang="en-US" sz="1400" b="0" i="0" u="none" dirty="0">
              <a:latin typeface="Calibri" panose="020F0502020204030204" pitchFamily="34" charset="0"/>
            </a:rPr>
            <a:t> and </a:t>
          </a:r>
          <a:r>
            <a:rPr lang="en-US" sz="1600" b="1" i="1" dirty="0">
              <a:effectLst>
                <a:outerShdw blurRad="38100" dist="38100" dir="2700000" algn="tl">
                  <a:srgbClr val="000000">
                    <a:alpha val="43137"/>
                  </a:srgbClr>
                </a:outerShdw>
              </a:effectLst>
              <a:latin typeface="Calibri" panose="020F0502020204030204" pitchFamily="34" charset="0"/>
            </a:rPr>
            <a:t>Quality</a:t>
          </a:r>
          <a:r>
            <a:rPr lang="en-US" sz="1400" b="0" i="0" u="none" dirty="0">
              <a:latin typeface="Calibri" panose="020F0502020204030204" pitchFamily="34" charset="0"/>
            </a:rPr>
            <a:t> </a:t>
          </a:r>
          <a:r>
            <a:rPr lang="en-US" sz="1600" b="1" i="1" dirty="0">
              <a:effectLst>
                <a:outerShdw blurRad="38100" dist="38100" dir="2700000" algn="tl">
                  <a:srgbClr val="000000">
                    <a:alpha val="43137"/>
                  </a:srgbClr>
                </a:outerShdw>
              </a:effectLst>
              <a:latin typeface="Calibri" panose="020F0502020204030204" pitchFamily="34" charset="0"/>
            </a:rPr>
            <a:t>Reports</a:t>
          </a:r>
          <a:r>
            <a:rPr lang="el-GR" sz="1400" b="0" i="0" u="none" dirty="0">
              <a:latin typeface="Calibri" panose="020F0502020204030204" pitchFamily="34" charset="0"/>
            </a:rPr>
            <a:t> </a:t>
          </a:r>
        </a:p>
        <a:p>
          <a:pPr rtl="0"/>
          <a:r>
            <a:rPr lang="en-US" sz="1400" b="0" i="0" u="none" dirty="0">
              <a:latin typeface="Calibri" panose="020F0502020204030204" pitchFamily="34" charset="0"/>
            </a:rPr>
            <a:t>System for monitoring the quality of the statistical output </a:t>
          </a:r>
          <a:r>
            <a:rPr lang="el-GR" sz="1400" b="0" u="none" dirty="0">
              <a:latin typeface="Calibri" panose="020F0502020204030204" pitchFamily="34" charset="0"/>
            </a:rPr>
            <a:t/>
          </a:r>
          <a:br>
            <a:rPr lang="el-GR" sz="1400" b="0" u="none" dirty="0">
              <a:latin typeface="Calibri" panose="020F0502020204030204" pitchFamily="34" charset="0"/>
            </a:rPr>
          </a:br>
          <a:r>
            <a:rPr lang="el-GR" sz="1400" b="0" u="none" dirty="0">
              <a:latin typeface="Calibri" panose="020F0502020204030204" pitchFamily="34" charset="0"/>
            </a:rPr>
            <a:t> </a:t>
          </a:r>
          <a:r>
            <a:rPr lang="en-US" sz="1400" b="0" u="none" dirty="0">
              <a:latin typeface="Calibri" panose="020F0502020204030204" pitchFamily="34" charset="0"/>
            </a:rPr>
            <a:t>(</a:t>
          </a:r>
          <a:r>
            <a:rPr lang="el-GR" sz="1400" b="0" i="1" u="none" dirty="0">
              <a:latin typeface="Calibri" panose="020F0502020204030204" pitchFamily="34" charset="0"/>
            </a:rPr>
            <a:t>4.1, 4.2, 4.3 </a:t>
          </a:r>
          <a:r>
            <a:rPr lang="en-US" sz="1400" b="0" i="1" u="none" dirty="0">
              <a:latin typeface="Calibri" panose="020F0502020204030204" pitchFamily="34" charset="0"/>
            </a:rPr>
            <a:t>&amp; 4</a:t>
          </a:r>
          <a:r>
            <a:rPr lang="el-GR" sz="1400" b="0" i="1" u="none" dirty="0">
              <a:latin typeface="Calibri" panose="020F0502020204030204" pitchFamily="34" charset="0"/>
            </a:rPr>
            <a:t>.4</a:t>
          </a:r>
          <a:r>
            <a:rPr lang="en-US" sz="1400" b="0" i="1" u="none" dirty="0">
              <a:latin typeface="Calibri" panose="020F0502020204030204" pitchFamily="34" charset="0"/>
            </a:rPr>
            <a:t>)</a:t>
          </a:r>
          <a:r>
            <a:rPr lang="el-GR" sz="1400" b="0" i="1" u="none" dirty="0">
              <a:latin typeface="Calibri" panose="020F0502020204030204" pitchFamily="34" charset="0"/>
            </a:rPr>
            <a:t> </a:t>
          </a:r>
          <a:endParaRPr lang="el-GR" sz="1400" b="0" u="none" dirty="0">
            <a:latin typeface="Calibri" panose="020F0502020204030204" pitchFamily="34" charset="0"/>
          </a:endParaRPr>
        </a:p>
      </dgm:t>
    </dgm:pt>
    <dgm:pt modelId="{870EAA52-4639-43B0-9B9C-C4B66FA2D931}" type="parTrans" cxnId="{28A96E1F-5853-412C-90E7-C9DF02AAA827}">
      <dgm:prSet/>
      <dgm:spPr/>
      <dgm:t>
        <a:bodyPr/>
        <a:lstStyle/>
        <a:p>
          <a:endParaRPr lang="el-GR"/>
        </a:p>
      </dgm:t>
    </dgm:pt>
    <dgm:pt modelId="{CC39217A-D2E6-4DA1-9ECA-0E93277165B9}" type="sibTrans" cxnId="{28A96E1F-5853-412C-90E7-C9DF02AAA827}">
      <dgm:prSet/>
      <dgm:spPr/>
      <dgm:t>
        <a:bodyPr/>
        <a:lstStyle/>
        <a:p>
          <a:endParaRPr lang="el-GR"/>
        </a:p>
      </dgm:t>
    </dgm:pt>
    <dgm:pt modelId="{B109F483-998B-4E87-A05F-DDF0798A5FF9}">
      <dgm:prSet custT="1"/>
      <dgm:spPr/>
      <dgm:t>
        <a:bodyPr/>
        <a:lstStyle/>
        <a:p>
          <a:pPr rtl="0"/>
          <a:r>
            <a:rPr lang="en-US" sz="1600" b="1" i="1" dirty="0">
              <a:effectLst>
                <a:outerShdw blurRad="38100" dist="38100" dir="2700000" algn="tl">
                  <a:srgbClr val="000000">
                    <a:alpha val="43137"/>
                  </a:srgbClr>
                </a:outerShdw>
              </a:effectLst>
              <a:latin typeface="Calibri" panose="020F0502020204030204" pitchFamily="34" charset="0"/>
            </a:rPr>
            <a:t>Documentation</a:t>
          </a:r>
          <a:r>
            <a:rPr lang="en-US" sz="1400" dirty="0">
              <a:latin typeface="Calibri" panose="020F0502020204030204" pitchFamily="34" charset="0"/>
            </a:rPr>
            <a:t> of the use of statistics and systematic recording of </a:t>
          </a:r>
          <a:r>
            <a:rPr lang="en-US" sz="1600" b="1" i="1" dirty="0">
              <a:effectLst>
                <a:outerShdw blurRad="38100" dist="38100" dir="2700000" algn="tl">
                  <a:srgbClr val="000000">
                    <a:alpha val="43137"/>
                  </a:srgbClr>
                </a:outerShdw>
              </a:effectLst>
              <a:latin typeface="Calibri" panose="020F0502020204030204" pitchFamily="34" charset="0"/>
            </a:rPr>
            <a:t>users’ needs</a:t>
          </a:r>
          <a:r>
            <a:rPr lang="el-GR" sz="1600" b="1" i="1" dirty="0">
              <a:effectLst>
                <a:outerShdw blurRad="38100" dist="38100" dir="2700000" algn="tl">
                  <a:srgbClr val="000000">
                    <a:alpha val="43137"/>
                  </a:srgbClr>
                </a:outerShdw>
              </a:effectLst>
              <a:latin typeface="Calibri" panose="020F0502020204030204" pitchFamily="34" charset="0"/>
            </a:rPr>
            <a:t>  </a:t>
          </a:r>
          <a:r>
            <a:rPr lang="el-GR" sz="1400" dirty="0">
              <a:latin typeface="Calibri" panose="020F0502020204030204" pitchFamily="34" charset="0"/>
            </a:rPr>
            <a:t/>
          </a:r>
          <a:br>
            <a:rPr lang="el-GR" sz="1400" dirty="0">
              <a:latin typeface="Calibri" panose="020F0502020204030204" pitchFamily="34" charset="0"/>
            </a:rPr>
          </a:br>
          <a:r>
            <a:rPr lang="en-US" sz="1400" dirty="0">
              <a:latin typeface="Calibri" panose="020F0502020204030204" pitchFamily="34" charset="0"/>
            </a:rPr>
            <a:t>(</a:t>
          </a:r>
          <a:r>
            <a:rPr lang="el-GR" sz="1400" i="1" dirty="0">
              <a:latin typeface="Calibri" panose="020F0502020204030204" pitchFamily="34" charset="0"/>
            </a:rPr>
            <a:t>11.1</a:t>
          </a:r>
          <a:r>
            <a:rPr lang="en-US" sz="1400" i="1" dirty="0">
              <a:latin typeface="Calibri" panose="020F0502020204030204" pitchFamily="34" charset="0"/>
            </a:rPr>
            <a:t>) </a:t>
          </a:r>
          <a:endParaRPr lang="el-GR" sz="1400" dirty="0">
            <a:latin typeface="Calibri" panose="020F0502020204030204" pitchFamily="34" charset="0"/>
          </a:endParaRPr>
        </a:p>
      </dgm:t>
    </dgm:pt>
    <dgm:pt modelId="{A28940FE-CC15-4D23-A379-FD89EDEB1D4C}" type="parTrans" cxnId="{45CB83B6-6538-49D0-8833-5D5B39AB4157}">
      <dgm:prSet/>
      <dgm:spPr/>
      <dgm:t>
        <a:bodyPr/>
        <a:lstStyle/>
        <a:p>
          <a:endParaRPr lang="el-GR"/>
        </a:p>
      </dgm:t>
    </dgm:pt>
    <dgm:pt modelId="{501191D0-C664-4625-B545-58CE4907BA64}" type="sibTrans" cxnId="{45CB83B6-6538-49D0-8833-5D5B39AB4157}">
      <dgm:prSet/>
      <dgm:spPr/>
      <dgm:t>
        <a:bodyPr/>
        <a:lstStyle/>
        <a:p>
          <a:endParaRPr lang="el-GR"/>
        </a:p>
      </dgm:t>
    </dgm:pt>
    <dgm:pt modelId="{2757926C-D90F-4BC4-938B-44956A72EB27}">
      <dgm:prSet custT="1"/>
      <dgm:spPr/>
      <dgm:t>
        <a:bodyPr/>
        <a:lstStyle/>
        <a:p>
          <a:pPr rtl="0"/>
          <a:r>
            <a:rPr lang="en-US" sz="1600" b="1" i="1" dirty="0">
              <a:effectLst>
                <a:outerShdw blurRad="38100" dist="38100" dir="2700000" algn="tl">
                  <a:srgbClr val="000000">
                    <a:alpha val="43137"/>
                  </a:srgbClr>
                </a:outerShdw>
              </a:effectLst>
              <a:latin typeface="Calibri" panose="020F0502020204030204" pitchFamily="34" charset="0"/>
            </a:rPr>
            <a:t>Publication</a:t>
          </a:r>
          <a:r>
            <a:rPr lang="en-US" sz="1400" dirty="0">
              <a:latin typeface="Calibri" panose="020F0502020204030204" pitchFamily="34" charset="0"/>
            </a:rPr>
            <a:t> of the produced statistics and relevant </a:t>
          </a:r>
          <a:r>
            <a:rPr lang="en-US" sz="1600" b="1" i="1" dirty="0">
              <a:effectLst>
                <a:outerShdw blurRad="38100" dist="38100" dir="2700000" algn="tl">
                  <a:srgbClr val="000000">
                    <a:alpha val="43137"/>
                  </a:srgbClr>
                </a:outerShdw>
              </a:effectLst>
              <a:latin typeface="Calibri" panose="020F0502020204030204" pitchFamily="34" charset="0"/>
            </a:rPr>
            <a:t>metadata</a:t>
          </a:r>
          <a:r>
            <a:rPr lang="en-US" sz="1400" dirty="0">
              <a:latin typeface="Calibri" panose="020F0502020204030204" pitchFamily="34" charset="0"/>
            </a:rPr>
            <a:t> (</a:t>
          </a:r>
          <a:r>
            <a:rPr lang="el-GR" sz="1400" i="1" dirty="0">
              <a:latin typeface="Calibri" panose="020F0502020204030204" pitchFamily="34" charset="0"/>
            </a:rPr>
            <a:t>15.1</a:t>
          </a:r>
          <a:r>
            <a:rPr lang="en-US" sz="1400" i="1" dirty="0">
              <a:latin typeface="Calibri" panose="020F0502020204030204" pitchFamily="34" charset="0"/>
            </a:rPr>
            <a:t>)</a:t>
          </a:r>
          <a:r>
            <a:rPr lang="el-GR" sz="1400" i="1" dirty="0">
              <a:latin typeface="Calibri" panose="020F0502020204030204" pitchFamily="34" charset="0"/>
            </a:rPr>
            <a:t> </a:t>
          </a:r>
          <a:endParaRPr lang="el-GR" sz="1400" dirty="0">
            <a:latin typeface="Calibri" panose="020F0502020204030204" pitchFamily="34" charset="0"/>
          </a:endParaRPr>
        </a:p>
      </dgm:t>
    </dgm:pt>
    <dgm:pt modelId="{9F35D3D1-10E2-4AAD-971C-1230A78DBEF6}" type="parTrans" cxnId="{0952C51B-0DBD-4C5F-BC7D-62B85BBEB531}">
      <dgm:prSet/>
      <dgm:spPr/>
      <dgm:t>
        <a:bodyPr/>
        <a:lstStyle/>
        <a:p>
          <a:endParaRPr lang="el-GR"/>
        </a:p>
      </dgm:t>
    </dgm:pt>
    <dgm:pt modelId="{5DC00F2A-6AE0-4CE0-9339-DC29469907A4}" type="sibTrans" cxnId="{0952C51B-0DBD-4C5F-BC7D-62B85BBEB531}">
      <dgm:prSet/>
      <dgm:spPr/>
      <dgm:t>
        <a:bodyPr/>
        <a:lstStyle/>
        <a:p>
          <a:endParaRPr lang="el-GR"/>
        </a:p>
      </dgm:t>
    </dgm:pt>
    <dgm:pt modelId="{E788E21D-E554-4D75-BD9F-908989F823E6}">
      <dgm:prSet custT="1"/>
      <dgm:spPr/>
      <dgm:t>
        <a:bodyPr/>
        <a:lstStyle/>
        <a:p>
          <a:pPr rtl="0"/>
          <a:r>
            <a:rPr lang="en-US" sz="1400" dirty="0">
              <a:latin typeface="Calibri" panose="020F0502020204030204" pitchFamily="34" charset="0"/>
            </a:rPr>
            <a:t>Provision of </a:t>
          </a:r>
          <a:r>
            <a:rPr lang="en-US" sz="1600" b="1" i="1" dirty="0">
              <a:effectLst>
                <a:outerShdw blurRad="38100" dist="38100" dir="2700000" algn="tl">
                  <a:srgbClr val="000000">
                    <a:alpha val="43137"/>
                  </a:srgbClr>
                </a:outerShdw>
              </a:effectLst>
              <a:latin typeface="Calibri" panose="020F0502020204030204" pitchFamily="34" charset="0"/>
            </a:rPr>
            <a:t>equal and simultaneous access </a:t>
          </a:r>
          <a:r>
            <a:rPr lang="en-US" sz="1400" dirty="0">
              <a:latin typeface="Calibri" panose="020F0502020204030204" pitchFamily="34" charset="0"/>
            </a:rPr>
            <a:t>of all users, without exception, to Agency’s statistics. </a:t>
          </a:r>
          <a:r>
            <a:rPr lang="en-US" sz="1400" dirty="0" smtClean="0">
              <a:latin typeface="Calibri" panose="020F0502020204030204" pitchFamily="34" charset="0"/>
            </a:rPr>
            <a:t>Limitation</a:t>
          </a:r>
          <a:r>
            <a:rPr lang="en-US" sz="1400" dirty="0">
              <a:latin typeface="Calibri" panose="020F0502020204030204" pitchFamily="34" charset="0"/>
            </a:rPr>
            <a:t>, control and publication of any privileged pre-release access of users to statistics (</a:t>
          </a:r>
          <a:r>
            <a:rPr lang="el-GR" sz="1400" dirty="0">
              <a:latin typeface="Calibri" panose="020F0502020204030204" pitchFamily="34" charset="0"/>
            </a:rPr>
            <a:t>6.7</a:t>
          </a:r>
          <a:r>
            <a:rPr lang="en-US" sz="1400" dirty="0">
              <a:latin typeface="Calibri" panose="020F0502020204030204" pitchFamily="34" charset="0"/>
            </a:rPr>
            <a:t>)</a:t>
          </a:r>
          <a:r>
            <a:rPr lang="el-GR" sz="1400" dirty="0">
              <a:latin typeface="Calibri" panose="020F0502020204030204" pitchFamily="34" charset="0"/>
            </a:rPr>
            <a:t> </a:t>
          </a:r>
        </a:p>
      </dgm:t>
    </dgm:pt>
    <dgm:pt modelId="{4FC984F7-1300-4423-9133-5060A03D8CA5}" type="parTrans" cxnId="{835CC27D-A7F7-4FC9-8BA6-9D9B72DCF1A5}">
      <dgm:prSet/>
      <dgm:spPr/>
      <dgm:t>
        <a:bodyPr/>
        <a:lstStyle/>
        <a:p>
          <a:endParaRPr lang="el-GR"/>
        </a:p>
      </dgm:t>
    </dgm:pt>
    <dgm:pt modelId="{605BE539-AC8D-4E2C-873D-8674F60CF341}" type="sibTrans" cxnId="{835CC27D-A7F7-4FC9-8BA6-9D9B72DCF1A5}">
      <dgm:prSet/>
      <dgm:spPr/>
      <dgm:t>
        <a:bodyPr/>
        <a:lstStyle/>
        <a:p>
          <a:endParaRPr lang="el-GR"/>
        </a:p>
      </dgm:t>
    </dgm:pt>
    <dgm:pt modelId="{A7DD8DCD-C18A-461E-AEC7-6290B2F8315C}" type="pres">
      <dgm:prSet presAssocID="{24578040-5B08-40EC-992A-A318E8ED03CA}" presName="diagram" presStyleCnt="0">
        <dgm:presLayoutVars>
          <dgm:dir/>
          <dgm:resizeHandles val="exact"/>
        </dgm:presLayoutVars>
      </dgm:prSet>
      <dgm:spPr/>
      <dgm:t>
        <a:bodyPr/>
        <a:lstStyle/>
        <a:p>
          <a:endParaRPr lang="el-GR"/>
        </a:p>
      </dgm:t>
    </dgm:pt>
    <dgm:pt modelId="{D7C08B38-3904-48C7-B723-00C16652B238}" type="pres">
      <dgm:prSet presAssocID="{37B5DC0A-D081-4D61-A8EF-EE33473C394C}" presName="node" presStyleLbl="node1" presStyleIdx="0" presStyleCnt="7">
        <dgm:presLayoutVars>
          <dgm:bulletEnabled val="1"/>
        </dgm:presLayoutVars>
      </dgm:prSet>
      <dgm:spPr/>
      <dgm:t>
        <a:bodyPr/>
        <a:lstStyle/>
        <a:p>
          <a:endParaRPr lang="el-GR"/>
        </a:p>
      </dgm:t>
    </dgm:pt>
    <dgm:pt modelId="{99F5E18E-F525-4AB3-BAD4-2A4AE5F1934B}" type="pres">
      <dgm:prSet presAssocID="{5A3E0E46-B107-4666-A3A5-E915BB512100}" presName="sibTrans" presStyleCnt="0"/>
      <dgm:spPr/>
      <dgm:t>
        <a:bodyPr/>
        <a:lstStyle/>
        <a:p>
          <a:endParaRPr lang="el-GR"/>
        </a:p>
      </dgm:t>
    </dgm:pt>
    <dgm:pt modelId="{8F976287-15E8-4DE8-935F-B3A88DD5FF33}" type="pres">
      <dgm:prSet presAssocID="{BBFCA83D-DDC7-4E7B-B388-7BE6E9DB9539}" presName="node" presStyleLbl="node1" presStyleIdx="1" presStyleCnt="7">
        <dgm:presLayoutVars>
          <dgm:bulletEnabled val="1"/>
        </dgm:presLayoutVars>
      </dgm:prSet>
      <dgm:spPr/>
      <dgm:t>
        <a:bodyPr/>
        <a:lstStyle/>
        <a:p>
          <a:endParaRPr lang="el-GR"/>
        </a:p>
      </dgm:t>
    </dgm:pt>
    <dgm:pt modelId="{15C33DB1-B67C-4FC7-B163-7306F9148B51}" type="pres">
      <dgm:prSet presAssocID="{7989CEC1-DB84-4A27-A3E2-8752C8326296}" presName="sibTrans" presStyleCnt="0"/>
      <dgm:spPr/>
      <dgm:t>
        <a:bodyPr/>
        <a:lstStyle/>
        <a:p>
          <a:endParaRPr lang="el-GR"/>
        </a:p>
      </dgm:t>
    </dgm:pt>
    <dgm:pt modelId="{345B9D9D-214E-44BB-B681-4A1DAE49C0D0}" type="pres">
      <dgm:prSet presAssocID="{23539379-12DE-46E0-A23A-913AE050B5C1}" presName="node" presStyleLbl="node1" presStyleIdx="2" presStyleCnt="7">
        <dgm:presLayoutVars>
          <dgm:bulletEnabled val="1"/>
        </dgm:presLayoutVars>
      </dgm:prSet>
      <dgm:spPr/>
      <dgm:t>
        <a:bodyPr/>
        <a:lstStyle/>
        <a:p>
          <a:endParaRPr lang="el-GR"/>
        </a:p>
      </dgm:t>
    </dgm:pt>
    <dgm:pt modelId="{B2E39AA9-D053-498A-A1C3-D7E00E28C587}" type="pres">
      <dgm:prSet presAssocID="{CC39217A-D2E6-4DA1-9ECA-0E93277165B9}" presName="sibTrans" presStyleCnt="0"/>
      <dgm:spPr/>
      <dgm:t>
        <a:bodyPr/>
        <a:lstStyle/>
        <a:p>
          <a:endParaRPr lang="el-GR"/>
        </a:p>
      </dgm:t>
    </dgm:pt>
    <dgm:pt modelId="{F9DAD4CC-40D5-443B-9E56-2802685F0F46}" type="pres">
      <dgm:prSet presAssocID="{04620D25-C6A4-45A9-9DD0-F9D096F65C34}" presName="node" presStyleLbl="node1" presStyleIdx="3" presStyleCnt="7">
        <dgm:presLayoutVars>
          <dgm:bulletEnabled val="1"/>
        </dgm:presLayoutVars>
      </dgm:prSet>
      <dgm:spPr/>
      <dgm:t>
        <a:bodyPr/>
        <a:lstStyle/>
        <a:p>
          <a:endParaRPr lang="el-GR"/>
        </a:p>
      </dgm:t>
    </dgm:pt>
    <dgm:pt modelId="{037B3724-6130-4B9E-8C78-34FA7975EE1D}" type="pres">
      <dgm:prSet presAssocID="{450DED78-8A02-4C4D-98C2-D728672868BC}" presName="sibTrans" presStyleCnt="0"/>
      <dgm:spPr/>
      <dgm:t>
        <a:bodyPr/>
        <a:lstStyle/>
        <a:p>
          <a:endParaRPr lang="el-GR"/>
        </a:p>
      </dgm:t>
    </dgm:pt>
    <dgm:pt modelId="{7BA65761-D4DE-4601-87D8-F2BC1E7777BF}" type="pres">
      <dgm:prSet presAssocID="{E788E21D-E554-4D75-BD9F-908989F823E6}" presName="node" presStyleLbl="node1" presStyleIdx="4" presStyleCnt="7">
        <dgm:presLayoutVars>
          <dgm:bulletEnabled val="1"/>
        </dgm:presLayoutVars>
      </dgm:prSet>
      <dgm:spPr/>
      <dgm:t>
        <a:bodyPr/>
        <a:lstStyle/>
        <a:p>
          <a:endParaRPr lang="el-GR"/>
        </a:p>
      </dgm:t>
    </dgm:pt>
    <dgm:pt modelId="{AC1EA977-113F-4788-A2CF-18EC31382A7F}" type="pres">
      <dgm:prSet presAssocID="{605BE539-AC8D-4E2C-873D-8674F60CF341}" presName="sibTrans" presStyleCnt="0"/>
      <dgm:spPr/>
      <dgm:t>
        <a:bodyPr/>
        <a:lstStyle/>
        <a:p>
          <a:endParaRPr lang="el-GR"/>
        </a:p>
      </dgm:t>
    </dgm:pt>
    <dgm:pt modelId="{AD420986-F2B5-4E4A-9422-A94DE764C2D8}" type="pres">
      <dgm:prSet presAssocID="{B109F483-998B-4E87-A05F-DDF0798A5FF9}" presName="node" presStyleLbl="node1" presStyleIdx="5" presStyleCnt="7">
        <dgm:presLayoutVars>
          <dgm:bulletEnabled val="1"/>
        </dgm:presLayoutVars>
      </dgm:prSet>
      <dgm:spPr/>
      <dgm:t>
        <a:bodyPr/>
        <a:lstStyle/>
        <a:p>
          <a:endParaRPr lang="el-GR"/>
        </a:p>
      </dgm:t>
    </dgm:pt>
    <dgm:pt modelId="{FCAF6D3E-E1F0-411C-875C-A72617ED20EA}" type="pres">
      <dgm:prSet presAssocID="{501191D0-C664-4625-B545-58CE4907BA64}" presName="sibTrans" presStyleCnt="0"/>
      <dgm:spPr/>
      <dgm:t>
        <a:bodyPr/>
        <a:lstStyle/>
        <a:p>
          <a:endParaRPr lang="el-GR"/>
        </a:p>
      </dgm:t>
    </dgm:pt>
    <dgm:pt modelId="{3D83B83D-7215-457C-A2EB-0160064555CE}" type="pres">
      <dgm:prSet presAssocID="{2757926C-D90F-4BC4-938B-44956A72EB27}" presName="node" presStyleLbl="node1" presStyleIdx="6" presStyleCnt="7">
        <dgm:presLayoutVars>
          <dgm:bulletEnabled val="1"/>
        </dgm:presLayoutVars>
      </dgm:prSet>
      <dgm:spPr/>
      <dgm:t>
        <a:bodyPr/>
        <a:lstStyle/>
        <a:p>
          <a:endParaRPr lang="el-GR"/>
        </a:p>
      </dgm:t>
    </dgm:pt>
  </dgm:ptLst>
  <dgm:cxnLst>
    <dgm:cxn modelId="{5B6D21D4-4C3D-47BF-AFF2-4FAED0CEF087}" type="presOf" srcId="{24578040-5B08-40EC-992A-A318E8ED03CA}" destId="{A7DD8DCD-C18A-461E-AEC7-6290B2F8315C}" srcOrd="0" destOrd="0" presId="urn:microsoft.com/office/officeart/2005/8/layout/default"/>
    <dgm:cxn modelId="{4E8FD6B4-40F9-4AF3-A1C5-662175BF8E81}" srcId="{24578040-5B08-40EC-992A-A318E8ED03CA}" destId="{04620D25-C6A4-45A9-9DD0-F9D096F65C34}" srcOrd="3" destOrd="0" parTransId="{D396709D-2B98-4DBF-88C7-2823C1B0DC62}" sibTransId="{450DED78-8A02-4C4D-98C2-D728672868BC}"/>
    <dgm:cxn modelId="{003867E8-F764-4289-B458-5E98D40F00B7}" srcId="{24578040-5B08-40EC-992A-A318E8ED03CA}" destId="{37B5DC0A-D081-4D61-A8EF-EE33473C394C}" srcOrd="0" destOrd="0" parTransId="{82E6A743-5849-4BE5-B44F-CACA42BE3EE2}" sibTransId="{5A3E0E46-B107-4666-A3A5-E915BB512100}"/>
    <dgm:cxn modelId="{4AAFC942-5EF3-4AEB-9650-6AC2B4624BBC}" srcId="{24578040-5B08-40EC-992A-A318E8ED03CA}" destId="{BBFCA83D-DDC7-4E7B-B388-7BE6E9DB9539}" srcOrd="1" destOrd="0" parTransId="{23C667C2-A385-4086-8B3F-ED889B50D39A}" sibTransId="{7989CEC1-DB84-4A27-A3E2-8752C8326296}"/>
    <dgm:cxn modelId="{45CB83B6-6538-49D0-8833-5D5B39AB4157}" srcId="{24578040-5B08-40EC-992A-A318E8ED03CA}" destId="{B109F483-998B-4E87-A05F-DDF0798A5FF9}" srcOrd="5" destOrd="0" parTransId="{A28940FE-CC15-4D23-A379-FD89EDEB1D4C}" sibTransId="{501191D0-C664-4625-B545-58CE4907BA64}"/>
    <dgm:cxn modelId="{7757ABC2-54B8-4B6C-9840-2AE1AE174248}" type="presOf" srcId="{B109F483-998B-4E87-A05F-DDF0798A5FF9}" destId="{AD420986-F2B5-4E4A-9422-A94DE764C2D8}" srcOrd="0" destOrd="0" presId="urn:microsoft.com/office/officeart/2005/8/layout/default"/>
    <dgm:cxn modelId="{C85BDAB0-5320-4C41-9CF3-982CD0C1149D}" type="presOf" srcId="{37B5DC0A-D081-4D61-A8EF-EE33473C394C}" destId="{D7C08B38-3904-48C7-B723-00C16652B238}" srcOrd="0" destOrd="0" presId="urn:microsoft.com/office/officeart/2005/8/layout/default"/>
    <dgm:cxn modelId="{835CC27D-A7F7-4FC9-8BA6-9D9B72DCF1A5}" srcId="{24578040-5B08-40EC-992A-A318E8ED03CA}" destId="{E788E21D-E554-4D75-BD9F-908989F823E6}" srcOrd="4" destOrd="0" parTransId="{4FC984F7-1300-4423-9133-5060A03D8CA5}" sibTransId="{605BE539-AC8D-4E2C-873D-8674F60CF341}"/>
    <dgm:cxn modelId="{0952C51B-0DBD-4C5F-BC7D-62B85BBEB531}" srcId="{24578040-5B08-40EC-992A-A318E8ED03CA}" destId="{2757926C-D90F-4BC4-938B-44956A72EB27}" srcOrd="6" destOrd="0" parTransId="{9F35D3D1-10E2-4AAD-971C-1230A78DBEF6}" sibTransId="{5DC00F2A-6AE0-4CE0-9339-DC29469907A4}"/>
    <dgm:cxn modelId="{2BFFD9A0-1623-40F2-AC6C-D42421D62745}" type="presOf" srcId="{BBFCA83D-DDC7-4E7B-B388-7BE6E9DB9539}" destId="{8F976287-15E8-4DE8-935F-B3A88DD5FF33}" srcOrd="0" destOrd="0" presId="urn:microsoft.com/office/officeart/2005/8/layout/default"/>
    <dgm:cxn modelId="{74E19E28-1C49-4A7F-80AC-81D9E5FDFA22}" type="presOf" srcId="{04620D25-C6A4-45A9-9DD0-F9D096F65C34}" destId="{F9DAD4CC-40D5-443B-9E56-2802685F0F46}" srcOrd="0" destOrd="0" presId="urn:microsoft.com/office/officeart/2005/8/layout/default"/>
    <dgm:cxn modelId="{4389FFA2-25BB-422C-BAD5-F2FF4BBD87DA}" type="presOf" srcId="{E788E21D-E554-4D75-BD9F-908989F823E6}" destId="{7BA65761-D4DE-4601-87D8-F2BC1E7777BF}" srcOrd="0" destOrd="0" presId="urn:microsoft.com/office/officeart/2005/8/layout/default"/>
    <dgm:cxn modelId="{F19F94EA-AABC-4C42-904B-13E1417B6FAD}" type="presOf" srcId="{2757926C-D90F-4BC4-938B-44956A72EB27}" destId="{3D83B83D-7215-457C-A2EB-0160064555CE}" srcOrd="0" destOrd="0" presId="urn:microsoft.com/office/officeart/2005/8/layout/default"/>
    <dgm:cxn modelId="{28A96E1F-5853-412C-90E7-C9DF02AAA827}" srcId="{24578040-5B08-40EC-992A-A318E8ED03CA}" destId="{23539379-12DE-46E0-A23A-913AE050B5C1}" srcOrd="2" destOrd="0" parTransId="{870EAA52-4639-43B0-9B9C-C4B66FA2D931}" sibTransId="{CC39217A-D2E6-4DA1-9ECA-0E93277165B9}"/>
    <dgm:cxn modelId="{ADA8C2F5-2D3F-4BF7-8A38-A0BB92A6D593}" type="presOf" srcId="{23539379-12DE-46E0-A23A-913AE050B5C1}" destId="{345B9D9D-214E-44BB-B681-4A1DAE49C0D0}" srcOrd="0" destOrd="0" presId="urn:microsoft.com/office/officeart/2005/8/layout/default"/>
    <dgm:cxn modelId="{08686FC4-C975-4433-9E34-4183CFDA0BC6}" type="presParOf" srcId="{A7DD8DCD-C18A-461E-AEC7-6290B2F8315C}" destId="{D7C08B38-3904-48C7-B723-00C16652B238}" srcOrd="0" destOrd="0" presId="urn:microsoft.com/office/officeart/2005/8/layout/default"/>
    <dgm:cxn modelId="{0485A6B3-E9F0-4D89-9994-01EC834B13FD}" type="presParOf" srcId="{A7DD8DCD-C18A-461E-AEC7-6290B2F8315C}" destId="{99F5E18E-F525-4AB3-BAD4-2A4AE5F1934B}" srcOrd="1" destOrd="0" presId="urn:microsoft.com/office/officeart/2005/8/layout/default"/>
    <dgm:cxn modelId="{4E3694D0-E075-4E8C-90BF-27D9B756B44B}" type="presParOf" srcId="{A7DD8DCD-C18A-461E-AEC7-6290B2F8315C}" destId="{8F976287-15E8-4DE8-935F-B3A88DD5FF33}" srcOrd="2" destOrd="0" presId="urn:microsoft.com/office/officeart/2005/8/layout/default"/>
    <dgm:cxn modelId="{E68658E4-BFD9-4032-817D-DB1A3E99A8E2}" type="presParOf" srcId="{A7DD8DCD-C18A-461E-AEC7-6290B2F8315C}" destId="{15C33DB1-B67C-4FC7-B163-7306F9148B51}" srcOrd="3" destOrd="0" presId="urn:microsoft.com/office/officeart/2005/8/layout/default"/>
    <dgm:cxn modelId="{02F84653-E922-49DA-ACCC-46E69A97C144}" type="presParOf" srcId="{A7DD8DCD-C18A-461E-AEC7-6290B2F8315C}" destId="{345B9D9D-214E-44BB-B681-4A1DAE49C0D0}" srcOrd="4" destOrd="0" presId="urn:microsoft.com/office/officeart/2005/8/layout/default"/>
    <dgm:cxn modelId="{1DAA4C6D-8E7D-4E0C-9752-C6F222EBC674}" type="presParOf" srcId="{A7DD8DCD-C18A-461E-AEC7-6290B2F8315C}" destId="{B2E39AA9-D053-498A-A1C3-D7E00E28C587}" srcOrd="5" destOrd="0" presId="urn:microsoft.com/office/officeart/2005/8/layout/default"/>
    <dgm:cxn modelId="{CCD874BD-2891-4280-B9EC-8AC915429528}" type="presParOf" srcId="{A7DD8DCD-C18A-461E-AEC7-6290B2F8315C}" destId="{F9DAD4CC-40D5-443B-9E56-2802685F0F46}" srcOrd="6" destOrd="0" presId="urn:microsoft.com/office/officeart/2005/8/layout/default"/>
    <dgm:cxn modelId="{F8F02F3A-EB1F-4658-8858-0E9E43D7749E}" type="presParOf" srcId="{A7DD8DCD-C18A-461E-AEC7-6290B2F8315C}" destId="{037B3724-6130-4B9E-8C78-34FA7975EE1D}" srcOrd="7" destOrd="0" presId="urn:microsoft.com/office/officeart/2005/8/layout/default"/>
    <dgm:cxn modelId="{84F7E6CD-B017-4B3F-BAA5-3E1ECA6236AD}" type="presParOf" srcId="{A7DD8DCD-C18A-461E-AEC7-6290B2F8315C}" destId="{7BA65761-D4DE-4601-87D8-F2BC1E7777BF}" srcOrd="8" destOrd="0" presId="urn:microsoft.com/office/officeart/2005/8/layout/default"/>
    <dgm:cxn modelId="{666645BF-01B0-416B-91C9-03B6A571AF6F}" type="presParOf" srcId="{A7DD8DCD-C18A-461E-AEC7-6290B2F8315C}" destId="{AC1EA977-113F-4788-A2CF-18EC31382A7F}" srcOrd="9" destOrd="0" presId="urn:microsoft.com/office/officeart/2005/8/layout/default"/>
    <dgm:cxn modelId="{14E3E008-1336-4D4D-A4AA-0E078113DAFD}" type="presParOf" srcId="{A7DD8DCD-C18A-461E-AEC7-6290B2F8315C}" destId="{AD420986-F2B5-4E4A-9422-A94DE764C2D8}" srcOrd="10" destOrd="0" presId="urn:microsoft.com/office/officeart/2005/8/layout/default"/>
    <dgm:cxn modelId="{57D75EF9-5A87-4CF2-90C6-F64D8B740EAC}" type="presParOf" srcId="{A7DD8DCD-C18A-461E-AEC7-6290B2F8315C}" destId="{FCAF6D3E-E1F0-411C-875C-A72617ED20EA}" srcOrd="11" destOrd="0" presId="urn:microsoft.com/office/officeart/2005/8/layout/default"/>
    <dgm:cxn modelId="{411E8C24-A650-4433-BAA9-2807B34E84DF}" type="presParOf" srcId="{A7DD8DCD-C18A-461E-AEC7-6290B2F8315C}" destId="{3D83B83D-7215-457C-A2EB-0160064555CE}" srcOrd="12" destOrd="0" presId="urn:microsoft.com/office/officeart/2005/8/layout/defaul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16716BB-E2D5-40DF-9A7D-06C20C0DD0A9}"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el-GR"/>
        </a:p>
      </dgm:t>
    </dgm:pt>
    <dgm:pt modelId="{687259AD-C996-426F-AA7D-9580AF496266}">
      <dgm:prSet phldrT="[Text]" custT="1"/>
      <dgm:spPr/>
      <dgm:t>
        <a:bodyPr/>
        <a:lstStyle/>
        <a:p>
          <a:r>
            <a:rPr lang="en-GB" sz="1600" dirty="0" smtClean="0"/>
            <a:t>This Guide describes the obligations of:</a:t>
          </a:r>
          <a:endParaRPr lang="el-GR" sz="1600" dirty="0"/>
        </a:p>
      </dgm:t>
    </dgm:pt>
    <dgm:pt modelId="{3A05A657-DCCA-472D-B1F8-1507EF5F9969}" type="parTrans" cxnId="{C687FFAF-C188-4A63-9189-F082BF8E8A0C}">
      <dgm:prSet/>
      <dgm:spPr/>
      <dgm:t>
        <a:bodyPr/>
        <a:lstStyle/>
        <a:p>
          <a:endParaRPr lang="el-GR"/>
        </a:p>
      </dgm:t>
    </dgm:pt>
    <dgm:pt modelId="{B0DFE719-4CF6-4F0D-88D2-DEE58CC0B767}" type="sibTrans" cxnId="{C687FFAF-C188-4A63-9189-F082BF8E8A0C}">
      <dgm:prSet/>
      <dgm:spPr/>
      <dgm:t>
        <a:bodyPr/>
        <a:lstStyle/>
        <a:p>
          <a:endParaRPr lang="el-GR"/>
        </a:p>
      </dgm:t>
    </dgm:pt>
    <dgm:pt modelId="{1AF72DA1-B65A-4E35-8F54-1576873DB0BB}">
      <dgm:prSet phldrT="[Text]" custT="1"/>
      <dgm:spPr/>
      <dgm:t>
        <a:bodyPr/>
        <a:lstStyle/>
        <a:p>
          <a:r>
            <a:rPr lang="en-GB" sz="1600" dirty="0" smtClean="0"/>
            <a:t>a) the agencies, </a:t>
          </a:r>
          <a:endParaRPr lang="el-GR" sz="1600" dirty="0"/>
        </a:p>
      </dgm:t>
    </dgm:pt>
    <dgm:pt modelId="{D02E7406-B1CB-4535-AAB6-3177A7D8A321}" type="parTrans" cxnId="{CC082261-8E99-43B8-89F7-47D431E1E33C}">
      <dgm:prSet/>
      <dgm:spPr/>
      <dgm:t>
        <a:bodyPr/>
        <a:lstStyle/>
        <a:p>
          <a:endParaRPr lang="el-GR"/>
        </a:p>
      </dgm:t>
    </dgm:pt>
    <dgm:pt modelId="{6F261545-B602-4915-B880-D4695353B3A9}" type="sibTrans" cxnId="{CC082261-8E99-43B8-89F7-47D431E1E33C}">
      <dgm:prSet/>
      <dgm:spPr/>
      <dgm:t>
        <a:bodyPr/>
        <a:lstStyle/>
        <a:p>
          <a:endParaRPr lang="el-GR"/>
        </a:p>
      </dgm:t>
    </dgm:pt>
    <dgm:pt modelId="{7C5ED504-5B35-48DC-AA5C-D92926295531}">
      <dgm:prSet phldrT="[Text]" custT="1"/>
      <dgm:spPr/>
      <dgm:t>
        <a:bodyPr/>
        <a:lstStyle/>
        <a:p>
          <a:r>
            <a:rPr lang="en-GB" sz="1600" dirty="0" smtClean="0"/>
            <a:t>b) the statistical heads of the agencies, </a:t>
          </a:r>
          <a:endParaRPr lang="el-GR" sz="1600" dirty="0"/>
        </a:p>
      </dgm:t>
    </dgm:pt>
    <dgm:pt modelId="{717FF9C4-4B53-4809-8FB7-49C4873DBB09}" type="parTrans" cxnId="{B51C1527-BD28-4F3E-9402-B1CFC7225751}">
      <dgm:prSet/>
      <dgm:spPr/>
      <dgm:t>
        <a:bodyPr/>
        <a:lstStyle/>
        <a:p>
          <a:endParaRPr lang="el-GR"/>
        </a:p>
      </dgm:t>
    </dgm:pt>
    <dgm:pt modelId="{2199D506-8C42-4EAF-8443-65DB39AE85A0}" type="sibTrans" cxnId="{B51C1527-BD28-4F3E-9402-B1CFC7225751}">
      <dgm:prSet/>
      <dgm:spPr/>
      <dgm:t>
        <a:bodyPr/>
        <a:lstStyle/>
        <a:p>
          <a:endParaRPr lang="el-GR"/>
        </a:p>
      </dgm:t>
    </dgm:pt>
    <dgm:pt modelId="{9EEADD31-B88F-4A88-9955-E3D8FF6FD5B3}">
      <dgm:prSet phldrT="[Text]" custT="1"/>
      <dgm:spPr/>
      <dgm:t>
        <a:bodyPr/>
        <a:lstStyle/>
        <a:p>
          <a:r>
            <a:rPr lang="en-GB" sz="1600" dirty="0" smtClean="0"/>
            <a:t>c) the staff of the agencies involved in the production and dissemination of statistics and</a:t>
          </a:r>
          <a:endParaRPr lang="el-GR" sz="1600" dirty="0"/>
        </a:p>
      </dgm:t>
    </dgm:pt>
    <dgm:pt modelId="{FF85AEB2-BFEA-4151-B92F-E12137A2F4AC}" type="parTrans" cxnId="{2F4F7325-9EBE-4B66-8465-3272A6E7AD41}">
      <dgm:prSet/>
      <dgm:spPr/>
      <dgm:t>
        <a:bodyPr/>
        <a:lstStyle/>
        <a:p>
          <a:endParaRPr lang="el-GR"/>
        </a:p>
      </dgm:t>
    </dgm:pt>
    <dgm:pt modelId="{D642C7A7-678E-4337-A3A0-7222C78EF79B}" type="sibTrans" cxnId="{2F4F7325-9EBE-4B66-8465-3272A6E7AD41}">
      <dgm:prSet/>
      <dgm:spPr/>
      <dgm:t>
        <a:bodyPr/>
        <a:lstStyle/>
        <a:p>
          <a:endParaRPr lang="el-GR"/>
        </a:p>
      </dgm:t>
    </dgm:pt>
    <dgm:pt modelId="{2EA86980-38C9-406E-9992-7C6CED253A1A}">
      <dgm:prSet phldrT="[Text]" custT="1"/>
      <dgm:spPr/>
      <dgm:t>
        <a:bodyPr/>
        <a:lstStyle/>
        <a:p>
          <a:r>
            <a:rPr lang="en-GB" sz="1600" dirty="0" smtClean="0"/>
            <a:t>d) ELSTAT towards the agencies, in the framework of the compliance with the </a:t>
          </a:r>
          <a:r>
            <a:rPr lang="en-GB" sz="1600" dirty="0" err="1" smtClean="0"/>
            <a:t>CoP.</a:t>
          </a:r>
          <a:r>
            <a:rPr lang="en-GB" sz="1600" dirty="0" smtClean="0"/>
            <a:t>  </a:t>
          </a:r>
          <a:endParaRPr lang="el-GR" sz="1600" dirty="0"/>
        </a:p>
      </dgm:t>
    </dgm:pt>
    <dgm:pt modelId="{4434F156-17EF-444B-8FDC-6BE9E390100F}" type="parTrans" cxnId="{88E8853B-0945-4D57-8CD3-AF1AD518BA39}">
      <dgm:prSet/>
      <dgm:spPr/>
      <dgm:t>
        <a:bodyPr/>
        <a:lstStyle/>
        <a:p>
          <a:endParaRPr lang="el-GR"/>
        </a:p>
      </dgm:t>
    </dgm:pt>
    <dgm:pt modelId="{E8E9F580-1420-4102-B540-F2A51A90A8E3}" type="sibTrans" cxnId="{88E8853B-0945-4D57-8CD3-AF1AD518BA39}">
      <dgm:prSet/>
      <dgm:spPr/>
      <dgm:t>
        <a:bodyPr/>
        <a:lstStyle/>
        <a:p>
          <a:endParaRPr lang="el-GR"/>
        </a:p>
      </dgm:t>
    </dgm:pt>
    <dgm:pt modelId="{D37452A2-3E04-448D-BE01-AD3E89EEC574}">
      <dgm:prSet phldrT="[Text]" custT="1"/>
      <dgm:spPr/>
      <dgm:t>
        <a:bodyPr/>
        <a:lstStyle/>
        <a:p>
          <a:r>
            <a:rPr lang="en-GB" sz="1600" dirty="0" smtClean="0"/>
            <a:t>Mostly concerns </a:t>
          </a:r>
          <a:r>
            <a:rPr lang="en-GB" sz="1600" dirty="0" smtClean="0"/>
            <a:t>Indicators </a:t>
          </a:r>
          <a:r>
            <a:rPr lang="en-GB" sz="1600" smtClean="0"/>
            <a:t>of </a:t>
          </a:r>
          <a:r>
            <a:rPr lang="en-GB" sz="1600" smtClean="0"/>
            <a:t>COP likely </a:t>
          </a:r>
          <a:r>
            <a:rPr lang="en-GB" sz="1600" dirty="0" smtClean="0"/>
            <a:t>to create challenges in their implementation. </a:t>
          </a:r>
          <a:endParaRPr lang="el-GR" sz="1600" dirty="0"/>
        </a:p>
      </dgm:t>
    </dgm:pt>
    <dgm:pt modelId="{5881E210-EC61-4B67-9AE7-5FD7693B6DEE}" type="parTrans" cxnId="{BECE7072-8A9E-47A9-9848-53C578205440}">
      <dgm:prSet/>
      <dgm:spPr/>
      <dgm:t>
        <a:bodyPr/>
        <a:lstStyle/>
        <a:p>
          <a:endParaRPr lang="el-GR"/>
        </a:p>
      </dgm:t>
    </dgm:pt>
    <dgm:pt modelId="{04BB50CD-75B0-4138-BF4A-4D9DC4A8B8AF}" type="sibTrans" cxnId="{BECE7072-8A9E-47A9-9848-53C578205440}">
      <dgm:prSet/>
      <dgm:spPr/>
      <dgm:t>
        <a:bodyPr/>
        <a:lstStyle/>
        <a:p>
          <a:endParaRPr lang="el-GR"/>
        </a:p>
      </dgm:t>
    </dgm:pt>
    <dgm:pt modelId="{41427F74-AF50-485F-A759-31219D7F0FD9}">
      <dgm:prSet phldrT="[Text]" custT="1"/>
      <dgm:spPr/>
      <dgm:t>
        <a:bodyPr/>
        <a:lstStyle/>
        <a:p>
          <a:r>
            <a:rPr lang="en-GB" sz="1600" dirty="0" smtClean="0"/>
            <a:t>Tool for ensuring quality during the various stages of the statistical production by the ELSS agencies</a:t>
          </a:r>
          <a:endParaRPr lang="el-GR" sz="1600" dirty="0"/>
        </a:p>
      </dgm:t>
    </dgm:pt>
    <dgm:pt modelId="{8CFDA4DC-AD55-4A69-A19A-CFA8D6B631D7}" type="parTrans" cxnId="{D8A3A066-121A-4857-B728-B6F7DC5B393E}">
      <dgm:prSet/>
      <dgm:spPr/>
      <dgm:t>
        <a:bodyPr/>
        <a:lstStyle/>
        <a:p>
          <a:endParaRPr lang="el-GR"/>
        </a:p>
      </dgm:t>
    </dgm:pt>
    <dgm:pt modelId="{1B72057E-6DB7-421D-92CD-559BD754599F}" type="sibTrans" cxnId="{D8A3A066-121A-4857-B728-B6F7DC5B393E}">
      <dgm:prSet/>
      <dgm:spPr/>
      <dgm:t>
        <a:bodyPr/>
        <a:lstStyle/>
        <a:p>
          <a:endParaRPr lang="el-GR"/>
        </a:p>
      </dgm:t>
    </dgm:pt>
    <dgm:pt modelId="{B620C643-667C-4C4E-836C-5F71D834801A}">
      <dgm:prSet phldrT="[Text]" custT="1"/>
      <dgm:spPr/>
      <dgm:t>
        <a:bodyPr/>
        <a:lstStyle/>
        <a:p>
          <a:r>
            <a:rPr lang="en-GB" sz="1600" dirty="0" smtClean="0"/>
            <a:t>The guidelines are equally applicable to all the statistics of the ELSS.</a:t>
          </a:r>
          <a:endParaRPr lang="el-GR" sz="1600" dirty="0"/>
        </a:p>
      </dgm:t>
    </dgm:pt>
    <dgm:pt modelId="{F404B8AB-2464-451B-952A-688E03102AD6}" type="parTrans" cxnId="{29910676-0D81-469A-9083-7EC423496282}">
      <dgm:prSet/>
      <dgm:spPr/>
      <dgm:t>
        <a:bodyPr/>
        <a:lstStyle/>
        <a:p>
          <a:endParaRPr lang="el-GR"/>
        </a:p>
      </dgm:t>
    </dgm:pt>
    <dgm:pt modelId="{95C31F22-7F1B-41DE-81DD-D6E3ABA84BA3}" type="sibTrans" cxnId="{29910676-0D81-469A-9083-7EC423496282}">
      <dgm:prSet/>
      <dgm:spPr/>
      <dgm:t>
        <a:bodyPr/>
        <a:lstStyle/>
        <a:p>
          <a:endParaRPr lang="el-GR"/>
        </a:p>
      </dgm:t>
    </dgm:pt>
    <dgm:pt modelId="{EF1533C5-2811-44FF-8EB3-F4B713C4C842}" type="pres">
      <dgm:prSet presAssocID="{E16716BB-E2D5-40DF-9A7D-06C20C0DD0A9}" presName="linear" presStyleCnt="0">
        <dgm:presLayoutVars>
          <dgm:dir/>
          <dgm:animLvl val="lvl"/>
          <dgm:resizeHandles val="exact"/>
        </dgm:presLayoutVars>
      </dgm:prSet>
      <dgm:spPr/>
      <dgm:t>
        <a:bodyPr/>
        <a:lstStyle/>
        <a:p>
          <a:endParaRPr lang="el-GR"/>
        </a:p>
      </dgm:t>
    </dgm:pt>
    <dgm:pt modelId="{22337211-4850-4EA8-B99B-78F1EC3EF06A}" type="pres">
      <dgm:prSet presAssocID="{687259AD-C996-426F-AA7D-9580AF496266}" presName="parentLin" presStyleCnt="0"/>
      <dgm:spPr/>
    </dgm:pt>
    <dgm:pt modelId="{9A315ED8-4226-49EB-9C89-60784497F27D}" type="pres">
      <dgm:prSet presAssocID="{687259AD-C996-426F-AA7D-9580AF496266}" presName="parentLeftMargin" presStyleLbl="node1" presStyleIdx="0" presStyleCnt="4"/>
      <dgm:spPr/>
      <dgm:t>
        <a:bodyPr/>
        <a:lstStyle/>
        <a:p>
          <a:endParaRPr lang="el-GR"/>
        </a:p>
      </dgm:t>
    </dgm:pt>
    <dgm:pt modelId="{D996048E-9E4C-4C36-ABF6-A7D4B100E914}" type="pres">
      <dgm:prSet presAssocID="{687259AD-C996-426F-AA7D-9580AF496266}" presName="parentText" presStyleLbl="node1" presStyleIdx="0" presStyleCnt="4">
        <dgm:presLayoutVars>
          <dgm:chMax val="0"/>
          <dgm:bulletEnabled val="1"/>
        </dgm:presLayoutVars>
      </dgm:prSet>
      <dgm:spPr/>
      <dgm:t>
        <a:bodyPr/>
        <a:lstStyle/>
        <a:p>
          <a:endParaRPr lang="el-GR"/>
        </a:p>
      </dgm:t>
    </dgm:pt>
    <dgm:pt modelId="{6E2D6E01-9F8B-405C-B59E-4E47301BDD0F}" type="pres">
      <dgm:prSet presAssocID="{687259AD-C996-426F-AA7D-9580AF496266}" presName="negativeSpace" presStyleCnt="0"/>
      <dgm:spPr/>
    </dgm:pt>
    <dgm:pt modelId="{2C580A9F-8869-4650-8900-E1FCCD5661DD}" type="pres">
      <dgm:prSet presAssocID="{687259AD-C996-426F-AA7D-9580AF496266}" presName="childText" presStyleLbl="conFgAcc1" presStyleIdx="0" presStyleCnt="4">
        <dgm:presLayoutVars>
          <dgm:bulletEnabled val="1"/>
        </dgm:presLayoutVars>
      </dgm:prSet>
      <dgm:spPr/>
      <dgm:t>
        <a:bodyPr/>
        <a:lstStyle/>
        <a:p>
          <a:endParaRPr lang="el-GR"/>
        </a:p>
      </dgm:t>
    </dgm:pt>
    <dgm:pt modelId="{58D4EF9C-FB57-4A20-BB67-2FAB6FEC20C5}" type="pres">
      <dgm:prSet presAssocID="{B0DFE719-4CF6-4F0D-88D2-DEE58CC0B767}" presName="spaceBetweenRectangles" presStyleCnt="0"/>
      <dgm:spPr/>
    </dgm:pt>
    <dgm:pt modelId="{8850B9D6-F564-4914-9829-AB7E00CADF9C}" type="pres">
      <dgm:prSet presAssocID="{D37452A2-3E04-448D-BE01-AD3E89EEC574}" presName="parentLin" presStyleCnt="0"/>
      <dgm:spPr/>
    </dgm:pt>
    <dgm:pt modelId="{49EFA88D-2DD4-4667-A97D-58F462AE6691}" type="pres">
      <dgm:prSet presAssocID="{D37452A2-3E04-448D-BE01-AD3E89EEC574}" presName="parentLeftMargin" presStyleLbl="node1" presStyleIdx="0" presStyleCnt="4"/>
      <dgm:spPr/>
      <dgm:t>
        <a:bodyPr/>
        <a:lstStyle/>
        <a:p>
          <a:endParaRPr lang="el-GR"/>
        </a:p>
      </dgm:t>
    </dgm:pt>
    <dgm:pt modelId="{62042A68-8130-42B8-B791-EB5011D120E1}" type="pres">
      <dgm:prSet presAssocID="{D37452A2-3E04-448D-BE01-AD3E89EEC574}" presName="parentText" presStyleLbl="node1" presStyleIdx="1" presStyleCnt="4">
        <dgm:presLayoutVars>
          <dgm:chMax val="0"/>
          <dgm:bulletEnabled val="1"/>
        </dgm:presLayoutVars>
      </dgm:prSet>
      <dgm:spPr/>
      <dgm:t>
        <a:bodyPr/>
        <a:lstStyle/>
        <a:p>
          <a:endParaRPr lang="el-GR"/>
        </a:p>
      </dgm:t>
    </dgm:pt>
    <dgm:pt modelId="{D25D8B64-B14A-42CC-80D8-04892A9AEF52}" type="pres">
      <dgm:prSet presAssocID="{D37452A2-3E04-448D-BE01-AD3E89EEC574}" presName="negativeSpace" presStyleCnt="0"/>
      <dgm:spPr/>
    </dgm:pt>
    <dgm:pt modelId="{FC2F3468-3E43-44CC-8419-1C1B916D9447}" type="pres">
      <dgm:prSet presAssocID="{D37452A2-3E04-448D-BE01-AD3E89EEC574}" presName="childText" presStyleLbl="conFgAcc1" presStyleIdx="1" presStyleCnt="4">
        <dgm:presLayoutVars>
          <dgm:bulletEnabled val="1"/>
        </dgm:presLayoutVars>
      </dgm:prSet>
      <dgm:spPr/>
    </dgm:pt>
    <dgm:pt modelId="{BCFF4581-8A33-40AF-8BE8-1A6108CCF290}" type="pres">
      <dgm:prSet presAssocID="{04BB50CD-75B0-4138-BF4A-4D9DC4A8B8AF}" presName="spaceBetweenRectangles" presStyleCnt="0"/>
      <dgm:spPr/>
    </dgm:pt>
    <dgm:pt modelId="{B13F7971-4F97-4B1F-926A-EF164F72FDB0}" type="pres">
      <dgm:prSet presAssocID="{41427F74-AF50-485F-A759-31219D7F0FD9}" presName="parentLin" presStyleCnt="0"/>
      <dgm:spPr/>
    </dgm:pt>
    <dgm:pt modelId="{A245E531-B88F-4E3D-A4AE-40DAB508F3B1}" type="pres">
      <dgm:prSet presAssocID="{41427F74-AF50-485F-A759-31219D7F0FD9}" presName="parentLeftMargin" presStyleLbl="node1" presStyleIdx="1" presStyleCnt="4"/>
      <dgm:spPr/>
      <dgm:t>
        <a:bodyPr/>
        <a:lstStyle/>
        <a:p>
          <a:endParaRPr lang="el-GR"/>
        </a:p>
      </dgm:t>
    </dgm:pt>
    <dgm:pt modelId="{CAB3D144-B187-40AD-AF63-5EFBB2620000}" type="pres">
      <dgm:prSet presAssocID="{41427F74-AF50-485F-A759-31219D7F0FD9}" presName="parentText" presStyleLbl="node1" presStyleIdx="2" presStyleCnt="4">
        <dgm:presLayoutVars>
          <dgm:chMax val="0"/>
          <dgm:bulletEnabled val="1"/>
        </dgm:presLayoutVars>
      </dgm:prSet>
      <dgm:spPr/>
      <dgm:t>
        <a:bodyPr/>
        <a:lstStyle/>
        <a:p>
          <a:endParaRPr lang="el-GR"/>
        </a:p>
      </dgm:t>
    </dgm:pt>
    <dgm:pt modelId="{822BA7CF-EA50-446B-99A1-B907E32B55C0}" type="pres">
      <dgm:prSet presAssocID="{41427F74-AF50-485F-A759-31219D7F0FD9}" presName="negativeSpace" presStyleCnt="0"/>
      <dgm:spPr/>
    </dgm:pt>
    <dgm:pt modelId="{FFB103C2-CF99-4B17-A9C0-0107EF7EA7DC}" type="pres">
      <dgm:prSet presAssocID="{41427F74-AF50-485F-A759-31219D7F0FD9}" presName="childText" presStyleLbl="conFgAcc1" presStyleIdx="2" presStyleCnt="4">
        <dgm:presLayoutVars>
          <dgm:bulletEnabled val="1"/>
        </dgm:presLayoutVars>
      </dgm:prSet>
      <dgm:spPr/>
    </dgm:pt>
    <dgm:pt modelId="{E63D5C7F-4EDB-4D8A-BD64-91CF3D5EC9E2}" type="pres">
      <dgm:prSet presAssocID="{1B72057E-6DB7-421D-92CD-559BD754599F}" presName="spaceBetweenRectangles" presStyleCnt="0"/>
      <dgm:spPr/>
    </dgm:pt>
    <dgm:pt modelId="{ECDEFBEA-9417-4BEC-AADC-DAA4BD7E3A90}" type="pres">
      <dgm:prSet presAssocID="{B620C643-667C-4C4E-836C-5F71D834801A}" presName="parentLin" presStyleCnt="0"/>
      <dgm:spPr/>
    </dgm:pt>
    <dgm:pt modelId="{D7F95E5F-C19E-4794-B43C-4887D27FB584}" type="pres">
      <dgm:prSet presAssocID="{B620C643-667C-4C4E-836C-5F71D834801A}" presName="parentLeftMargin" presStyleLbl="node1" presStyleIdx="2" presStyleCnt="4"/>
      <dgm:spPr/>
      <dgm:t>
        <a:bodyPr/>
        <a:lstStyle/>
        <a:p>
          <a:endParaRPr lang="el-GR"/>
        </a:p>
      </dgm:t>
    </dgm:pt>
    <dgm:pt modelId="{2301380D-2F7A-4316-9BBB-5346B0A15B57}" type="pres">
      <dgm:prSet presAssocID="{B620C643-667C-4C4E-836C-5F71D834801A}" presName="parentText" presStyleLbl="node1" presStyleIdx="3" presStyleCnt="4">
        <dgm:presLayoutVars>
          <dgm:chMax val="0"/>
          <dgm:bulletEnabled val="1"/>
        </dgm:presLayoutVars>
      </dgm:prSet>
      <dgm:spPr/>
      <dgm:t>
        <a:bodyPr/>
        <a:lstStyle/>
        <a:p>
          <a:endParaRPr lang="el-GR"/>
        </a:p>
      </dgm:t>
    </dgm:pt>
    <dgm:pt modelId="{B99273C5-E2B6-42F9-83AE-3F52997B0886}" type="pres">
      <dgm:prSet presAssocID="{B620C643-667C-4C4E-836C-5F71D834801A}" presName="negativeSpace" presStyleCnt="0"/>
      <dgm:spPr/>
    </dgm:pt>
    <dgm:pt modelId="{F53F84B6-15B7-4FA1-BC78-4DB67D379916}" type="pres">
      <dgm:prSet presAssocID="{B620C643-667C-4C4E-836C-5F71D834801A}" presName="childText" presStyleLbl="conFgAcc1" presStyleIdx="3" presStyleCnt="4">
        <dgm:presLayoutVars>
          <dgm:bulletEnabled val="1"/>
        </dgm:presLayoutVars>
      </dgm:prSet>
      <dgm:spPr/>
    </dgm:pt>
  </dgm:ptLst>
  <dgm:cxnLst>
    <dgm:cxn modelId="{4F5C4D52-8C3B-4CF9-B7D9-EDD84906FAEC}" type="presOf" srcId="{2EA86980-38C9-406E-9992-7C6CED253A1A}" destId="{2C580A9F-8869-4650-8900-E1FCCD5661DD}" srcOrd="0" destOrd="3" presId="urn:microsoft.com/office/officeart/2005/8/layout/list1"/>
    <dgm:cxn modelId="{2F4F7325-9EBE-4B66-8465-3272A6E7AD41}" srcId="{687259AD-C996-426F-AA7D-9580AF496266}" destId="{9EEADD31-B88F-4A88-9955-E3D8FF6FD5B3}" srcOrd="2" destOrd="0" parTransId="{FF85AEB2-BFEA-4151-B92F-E12137A2F4AC}" sibTransId="{D642C7A7-678E-4337-A3A0-7222C78EF79B}"/>
    <dgm:cxn modelId="{C687FFAF-C188-4A63-9189-F082BF8E8A0C}" srcId="{E16716BB-E2D5-40DF-9A7D-06C20C0DD0A9}" destId="{687259AD-C996-426F-AA7D-9580AF496266}" srcOrd="0" destOrd="0" parTransId="{3A05A657-DCCA-472D-B1F8-1507EF5F9969}" sibTransId="{B0DFE719-4CF6-4F0D-88D2-DEE58CC0B767}"/>
    <dgm:cxn modelId="{B29D2DA9-C1F7-4696-A975-5D54C7D18292}" type="presOf" srcId="{D37452A2-3E04-448D-BE01-AD3E89EEC574}" destId="{49EFA88D-2DD4-4667-A97D-58F462AE6691}" srcOrd="0" destOrd="0" presId="urn:microsoft.com/office/officeart/2005/8/layout/list1"/>
    <dgm:cxn modelId="{D8A3A066-121A-4857-B728-B6F7DC5B393E}" srcId="{E16716BB-E2D5-40DF-9A7D-06C20C0DD0A9}" destId="{41427F74-AF50-485F-A759-31219D7F0FD9}" srcOrd="2" destOrd="0" parTransId="{8CFDA4DC-AD55-4A69-A19A-CFA8D6B631D7}" sibTransId="{1B72057E-6DB7-421D-92CD-559BD754599F}"/>
    <dgm:cxn modelId="{BECE7072-8A9E-47A9-9848-53C578205440}" srcId="{E16716BB-E2D5-40DF-9A7D-06C20C0DD0A9}" destId="{D37452A2-3E04-448D-BE01-AD3E89EEC574}" srcOrd="1" destOrd="0" parTransId="{5881E210-EC61-4B67-9AE7-5FD7693B6DEE}" sibTransId="{04BB50CD-75B0-4138-BF4A-4D9DC4A8B8AF}"/>
    <dgm:cxn modelId="{29910676-0D81-469A-9083-7EC423496282}" srcId="{E16716BB-E2D5-40DF-9A7D-06C20C0DD0A9}" destId="{B620C643-667C-4C4E-836C-5F71D834801A}" srcOrd="3" destOrd="0" parTransId="{F404B8AB-2464-451B-952A-688E03102AD6}" sibTransId="{95C31F22-7F1B-41DE-81DD-D6E3ABA84BA3}"/>
    <dgm:cxn modelId="{D3BE6A45-5379-4D54-9209-C0283B25BFD1}" type="presOf" srcId="{1AF72DA1-B65A-4E35-8F54-1576873DB0BB}" destId="{2C580A9F-8869-4650-8900-E1FCCD5661DD}" srcOrd="0" destOrd="0" presId="urn:microsoft.com/office/officeart/2005/8/layout/list1"/>
    <dgm:cxn modelId="{CC082261-8E99-43B8-89F7-47D431E1E33C}" srcId="{687259AD-C996-426F-AA7D-9580AF496266}" destId="{1AF72DA1-B65A-4E35-8F54-1576873DB0BB}" srcOrd="0" destOrd="0" parTransId="{D02E7406-B1CB-4535-AAB6-3177A7D8A321}" sibTransId="{6F261545-B602-4915-B880-D4695353B3A9}"/>
    <dgm:cxn modelId="{C547A75F-B0A7-402B-BD2E-BD4A1316F207}" type="presOf" srcId="{E16716BB-E2D5-40DF-9A7D-06C20C0DD0A9}" destId="{EF1533C5-2811-44FF-8EB3-F4B713C4C842}" srcOrd="0" destOrd="0" presId="urn:microsoft.com/office/officeart/2005/8/layout/list1"/>
    <dgm:cxn modelId="{44F4B0FA-D6D4-401C-9373-0C03E902AA02}" type="presOf" srcId="{9EEADD31-B88F-4A88-9955-E3D8FF6FD5B3}" destId="{2C580A9F-8869-4650-8900-E1FCCD5661DD}" srcOrd="0" destOrd="2" presId="urn:microsoft.com/office/officeart/2005/8/layout/list1"/>
    <dgm:cxn modelId="{9B7B0BAF-F4DC-4437-82A9-368FCA1FE13F}" type="presOf" srcId="{687259AD-C996-426F-AA7D-9580AF496266}" destId="{9A315ED8-4226-49EB-9C89-60784497F27D}" srcOrd="0" destOrd="0" presId="urn:microsoft.com/office/officeart/2005/8/layout/list1"/>
    <dgm:cxn modelId="{EC567620-AE9E-44DA-A96C-0AE67C6D6114}" type="presOf" srcId="{41427F74-AF50-485F-A759-31219D7F0FD9}" destId="{A245E531-B88F-4E3D-A4AE-40DAB508F3B1}" srcOrd="0" destOrd="0" presId="urn:microsoft.com/office/officeart/2005/8/layout/list1"/>
    <dgm:cxn modelId="{48EB424D-E5AE-4FB4-A6C5-56D2F4D61D0D}" type="presOf" srcId="{687259AD-C996-426F-AA7D-9580AF496266}" destId="{D996048E-9E4C-4C36-ABF6-A7D4B100E914}" srcOrd="1" destOrd="0" presId="urn:microsoft.com/office/officeart/2005/8/layout/list1"/>
    <dgm:cxn modelId="{03613671-1970-4681-A8D1-1A34CFB4A02F}" type="presOf" srcId="{D37452A2-3E04-448D-BE01-AD3E89EEC574}" destId="{62042A68-8130-42B8-B791-EB5011D120E1}" srcOrd="1" destOrd="0" presId="urn:microsoft.com/office/officeart/2005/8/layout/list1"/>
    <dgm:cxn modelId="{E71A6753-CB8A-4869-9A53-74A9E05B4FCB}" type="presOf" srcId="{41427F74-AF50-485F-A759-31219D7F0FD9}" destId="{CAB3D144-B187-40AD-AF63-5EFBB2620000}" srcOrd="1" destOrd="0" presId="urn:microsoft.com/office/officeart/2005/8/layout/list1"/>
    <dgm:cxn modelId="{88E8853B-0945-4D57-8CD3-AF1AD518BA39}" srcId="{687259AD-C996-426F-AA7D-9580AF496266}" destId="{2EA86980-38C9-406E-9992-7C6CED253A1A}" srcOrd="3" destOrd="0" parTransId="{4434F156-17EF-444B-8FDC-6BE9E390100F}" sibTransId="{E8E9F580-1420-4102-B540-F2A51A90A8E3}"/>
    <dgm:cxn modelId="{77A21388-177B-4E00-AFCE-3A532C776A2A}" type="presOf" srcId="{B620C643-667C-4C4E-836C-5F71D834801A}" destId="{D7F95E5F-C19E-4794-B43C-4887D27FB584}" srcOrd="0" destOrd="0" presId="urn:microsoft.com/office/officeart/2005/8/layout/list1"/>
    <dgm:cxn modelId="{3A49B1D3-BC57-4845-832E-42A5F201FB50}" type="presOf" srcId="{7C5ED504-5B35-48DC-AA5C-D92926295531}" destId="{2C580A9F-8869-4650-8900-E1FCCD5661DD}" srcOrd="0" destOrd="1" presId="urn:microsoft.com/office/officeart/2005/8/layout/list1"/>
    <dgm:cxn modelId="{B51C1527-BD28-4F3E-9402-B1CFC7225751}" srcId="{687259AD-C996-426F-AA7D-9580AF496266}" destId="{7C5ED504-5B35-48DC-AA5C-D92926295531}" srcOrd="1" destOrd="0" parTransId="{717FF9C4-4B53-4809-8FB7-49C4873DBB09}" sibTransId="{2199D506-8C42-4EAF-8443-65DB39AE85A0}"/>
    <dgm:cxn modelId="{752F399A-3089-4B94-A8B2-3D53DCB4AA91}" type="presOf" srcId="{B620C643-667C-4C4E-836C-5F71D834801A}" destId="{2301380D-2F7A-4316-9BBB-5346B0A15B57}" srcOrd="1" destOrd="0" presId="urn:microsoft.com/office/officeart/2005/8/layout/list1"/>
    <dgm:cxn modelId="{6DB88755-C44C-4EE5-BF65-331D2C60D8E3}" type="presParOf" srcId="{EF1533C5-2811-44FF-8EB3-F4B713C4C842}" destId="{22337211-4850-4EA8-B99B-78F1EC3EF06A}" srcOrd="0" destOrd="0" presId="urn:microsoft.com/office/officeart/2005/8/layout/list1"/>
    <dgm:cxn modelId="{6165E0AA-02C6-4FDE-BD74-0B0A8740B70A}" type="presParOf" srcId="{22337211-4850-4EA8-B99B-78F1EC3EF06A}" destId="{9A315ED8-4226-49EB-9C89-60784497F27D}" srcOrd="0" destOrd="0" presId="urn:microsoft.com/office/officeart/2005/8/layout/list1"/>
    <dgm:cxn modelId="{AD583914-7AD9-4E5F-946E-506768D13AB1}" type="presParOf" srcId="{22337211-4850-4EA8-B99B-78F1EC3EF06A}" destId="{D996048E-9E4C-4C36-ABF6-A7D4B100E914}" srcOrd="1" destOrd="0" presId="urn:microsoft.com/office/officeart/2005/8/layout/list1"/>
    <dgm:cxn modelId="{01FA7AB8-00AA-4048-8CCC-C392F0AD74D2}" type="presParOf" srcId="{EF1533C5-2811-44FF-8EB3-F4B713C4C842}" destId="{6E2D6E01-9F8B-405C-B59E-4E47301BDD0F}" srcOrd="1" destOrd="0" presId="urn:microsoft.com/office/officeart/2005/8/layout/list1"/>
    <dgm:cxn modelId="{DB9C5969-F073-4A7A-980E-99046C9B55FE}" type="presParOf" srcId="{EF1533C5-2811-44FF-8EB3-F4B713C4C842}" destId="{2C580A9F-8869-4650-8900-E1FCCD5661DD}" srcOrd="2" destOrd="0" presId="urn:microsoft.com/office/officeart/2005/8/layout/list1"/>
    <dgm:cxn modelId="{5F650240-A6C5-432C-B244-535A2A43C496}" type="presParOf" srcId="{EF1533C5-2811-44FF-8EB3-F4B713C4C842}" destId="{58D4EF9C-FB57-4A20-BB67-2FAB6FEC20C5}" srcOrd="3" destOrd="0" presId="urn:microsoft.com/office/officeart/2005/8/layout/list1"/>
    <dgm:cxn modelId="{7C775D27-753E-49FB-9DD2-B458C6B6F023}" type="presParOf" srcId="{EF1533C5-2811-44FF-8EB3-F4B713C4C842}" destId="{8850B9D6-F564-4914-9829-AB7E00CADF9C}" srcOrd="4" destOrd="0" presId="urn:microsoft.com/office/officeart/2005/8/layout/list1"/>
    <dgm:cxn modelId="{A8742434-9D57-41FE-9580-216C4A56D954}" type="presParOf" srcId="{8850B9D6-F564-4914-9829-AB7E00CADF9C}" destId="{49EFA88D-2DD4-4667-A97D-58F462AE6691}" srcOrd="0" destOrd="0" presId="urn:microsoft.com/office/officeart/2005/8/layout/list1"/>
    <dgm:cxn modelId="{B42A8795-A6D0-4BA7-8B7E-C8944655E3CA}" type="presParOf" srcId="{8850B9D6-F564-4914-9829-AB7E00CADF9C}" destId="{62042A68-8130-42B8-B791-EB5011D120E1}" srcOrd="1" destOrd="0" presId="urn:microsoft.com/office/officeart/2005/8/layout/list1"/>
    <dgm:cxn modelId="{9E99CFF9-8535-486B-84A7-7B9D161DD393}" type="presParOf" srcId="{EF1533C5-2811-44FF-8EB3-F4B713C4C842}" destId="{D25D8B64-B14A-42CC-80D8-04892A9AEF52}" srcOrd="5" destOrd="0" presId="urn:microsoft.com/office/officeart/2005/8/layout/list1"/>
    <dgm:cxn modelId="{D5C06B6D-CA00-4AEA-9AC7-2750403B0E8A}" type="presParOf" srcId="{EF1533C5-2811-44FF-8EB3-F4B713C4C842}" destId="{FC2F3468-3E43-44CC-8419-1C1B916D9447}" srcOrd="6" destOrd="0" presId="urn:microsoft.com/office/officeart/2005/8/layout/list1"/>
    <dgm:cxn modelId="{206DE3C8-0AC4-4F0F-96AD-38302D5EE243}" type="presParOf" srcId="{EF1533C5-2811-44FF-8EB3-F4B713C4C842}" destId="{BCFF4581-8A33-40AF-8BE8-1A6108CCF290}" srcOrd="7" destOrd="0" presId="urn:microsoft.com/office/officeart/2005/8/layout/list1"/>
    <dgm:cxn modelId="{8446352F-9BF5-43C4-BB0A-856553FAF754}" type="presParOf" srcId="{EF1533C5-2811-44FF-8EB3-F4B713C4C842}" destId="{B13F7971-4F97-4B1F-926A-EF164F72FDB0}" srcOrd="8" destOrd="0" presId="urn:microsoft.com/office/officeart/2005/8/layout/list1"/>
    <dgm:cxn modelId="{E8678199-C727-4FF6-B435-271CC087FEB9}" type="presParOf" srcId="{B13F7971-4F97-4B1F-926A-EF164F72FDB0}" destId="{A245E531-B88F-4E3D-A4AE-40DAB508F3B1}" srcOrd="0" destOrd="0" presId="urn:microsoft.com/office/officeart/2005/8/layout/list1"/>
    <dgm:cxn modelId="{D1F06804-7616-4A5B-84F6-09E61458C5D4}" type="presParOf" srcId="{B13F7971-4F97-4B1F-926A-EF164F72FDB0}" destId="{CAB3D144-B187-40AD-AF63-5EFBB2620000}" srcOrd="1" destOrd="0" presId="urn:microsoft.com/office/officeart/2005/8/layout/list1"/>
    <dgm:cxn modelId="{E4092D8F-344A-48BF-9149-D5DACF8DF8F7}" type="presParOf" srcId="{EF1533C5-2811-44FF-8EB3-F4B713C4C842}" destId="{822BA7CF-EA50-446B-99A1-B907E32B55C0}" srcOrd="9" destOrd="0" presId="urn:microsoft.com/office/officeart/2005/8/layout/list1"/>
    <dgm:cxn modelId="{D2CD0520-FE40-4F76-B18F-699041F02971}" type="presParOf" srcId="{EF1533C5-2811-44FF-8EB3-F4B713C4C842}" destId="{FFB103C2-CF99-4B17-A9C0-0107EF7EA7DC}" srcOrd="10" destOrd="0" presId="urn:microsoft.com/office/officeart/2005/8/layout/list1"/>
    <dgm:cxn modelId="{515B8021-D7E2-4EA8-A7B9-55EB61C788A1}" type="presParOf" srcId="{EF1533C5-2811-44FF-8EB3-F4B713C4C842}" destId="{E63D5C7F-4EDB-4D8A-BD64-91CF3D5EC9E2}" srcOrd="11" destOrd="0" presId="urn:microsoft.com/office/officeart/2005/8/layout/list1"/>
    <dgm:cxn modelId="{195E49E2-570E-401A-A2C1-85DCE32A8A9D}" type="presParOf" srcId="{EF1533C5-2811-44FF-8EB3-F4B713C4C842}" destId="{ECDEFBEA-9417-4BEC-AADC-DAA4BD7E3A90}" srcOrd="12" destOrd="0" presId="urn:microsoft.com/office/officeart/2005/8/layout/list1"/>
    <dgm:cxn modelId="{D27CAD13-36FC-4FCB-A954-38B11D5DA363}" type="presParOf" srcId="{ECDEFBEA-9417-4BEC-AADC-DAA4BD7E3A90}" destId="{D7F95E5F-C19E-4794-B43C-4887D27FB584}" srcOrd="0" destOrd="0" presId="urn:microsoft.com/office/officeart/2005/8/layout/list1"/>
    <dgm:cxn modelId="{3CE68801-DC75-428D-BFC6-E241A5B0E693}" type="presParOf" srcId="{ECDEFBEA-9417-4BEC-AADC-DAA4BD7E3A90}" destId="{2301380D-2F7A-4316-9BBB-5346B0A15B57}" srcOrd="1" destOrd="0" presId="urn:microsoft.com/office/officeart/2005/8/layout/list1"/>
    <dgm:cxn modelId="{BDEE0B3C-144C-4527-BDAA-D4582625D1D2}" type="presParOf" srcId="{EF1533C5-2811-44FF-8EB3-F4B713C4C842}" destId="{B99273C5-E2B6-42F9-83AE-3F52997B0886}" srcOrd="13" destOrd="0" presId="urn:microsoft.com/office/officeart/2005/8/layout/list1"/>
    <dgm:cxn modelId="{451427BC-8692-4D2F-82AE-3692D6D55BEB}" type="presParOf" srcId="{EF1533C5-2811-44FF-8EB3-F4B713C4C842}" destId="{F53F84B6-15B7-4FA1-BC78-4DB67D379916}" srcOrd="14"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AFFB753-08AF-461B-A860-0C44BA060EAF}" type="doc">
      <dgm:prSet loTypeId="urn:microsoft.com/office/officeart/2005/8/layout/balance1" loCatId="relationship" qsTypeId="urn:microsoft.com/office/officeart/2005/8/quickstyle/simple2" qsCatId="simple" csTypeId="urn:microsoft.com/office/officeart/2005/8/colors/accent1_2" csCatId="accent1" phldr="1"/>
      <dgm:spPr/>
      <dgm:t>
        <a:bodyPr/>
        <a:lstStyle/>
        <a:p>
          <a:endParaRPr lang="el-GR"/>
        </a:p>
      </dgm:t>
    </dgm:pt>
    <dgm:pt modelId="{DDCE2B63-BD7F-4E18-B28A-66879140BF53}">
      <dgm:prSet phldrT="[Text]" custT="1"/>
      <dgm:spPr/>
      <dgm:t>
        <a:bodyPr/>
        <a:lstStyle/>
        <a:p>
          <a:r>
            <a:rPr lang="en-US" sz="1500" dirty="0" smtClean="0"/>
            <a:t>Opportunities </a:t>
          </a:r>
          <a:endParaRPr lang="el-GR" sz="1500" dirty="0"/>
        </a:p>
      </dgm:t>
    </dgm:pt>
    <dgm:pt modelId="{4DEAEBB6-129F-4153-9629-EFB172F8E117}" type="parTrans" cxnId="{1F02C881-678F-4916-AC67-694AE7B53702}">
      <dgm:prSet/>
      <dgm:spPr/>
      <dgm:t>
        <a:bodyPr/>
        <a:lstStyle/>
        <a:p>
          <a:endParaRPr lang="el-GR"/>
        </a:p>
      </dgm:t>
    </dgm:pt>
    <dgm:pt modelId="{13469158-E4AA-471C-A1DE-89CB73909962}" type="sibTrans" cxnId="{1F02C881-678F-4916-AC67-694AE7B53702}">
      <dgm:prSet/>
      <dgm:spPr/>
      <dgm:t>
        <a:bodyPr/>
        <a:lstStyle/>
        <a:p>
          <a:endParaRPr lang="el-GR"/>
        </a:p>
      </dgm:t>
    </dgm:pt>
    <dgm:pt modelId="{8E273C33-8E46-4041-AE78-1BBE7A3107A8}">
      <dgm:prSet phldrT="[Text]" custT="1"/>
      <dgm:spPr/>
      <dgm:t>
        <a:bodyPr/>
        <a:lstStyle/>
        <a:p>
          <a:r>
            <a:rPr lang="en-US" sz="1500" dirty="0" smtClean="0"/>
            <a:t>Challenges</a:t>
          </a:r>
          <a:endParaRPr lang="el-GR" sz="1500" dirty="0" smtClean="0"/>
        </a:p>
      </dgm:t>
    </dgm:pt>
    <dgm:pt modelId="{0179452D-B7C8-448A-A763-F32F3B96360B}" type="parTrans" cxnId="{3038A6E4-DCBF-4950-87DD-F31F3A8E34DE}">
      <dgm:prSet/>
      <dgm:spPr/>
      <dgm:t>
        <a:bodyPr/>
        <a:lstStyle/>
        <a:p>
          <a:endParaRPr lang="el-GR"/>
        </a:p>
      </dgm:t>
    </dgm:pt>
    <dgm:pt modelId="{C08BE30A-9EB8-4B96-96F9-AFC00770C362}" type="sibTrans" cxnId="{3038A6E4-DCBF-4950-87DD-F31F3A8E34DE}">
      <dgm:prSet/>
      <dgm:spPr/>
      <dgm:t>
        <a:bodyPr/>
        <a:lstStyle/>
        <a:p>
          <a:endParaRPr lang="el-GR"/>
        </a:p>
      </dgm:t>
    </dgm:pt>
    <dgm:pt modelId="{DD7BF448-4CC8-436B-8FE3-5D4D32D35CD8}">
      <dgm:prSet custT="1"/>
      <dgm:spPr/>
      <dgm:t>
        <a:bodyPr/>
        <a:lstStyle/>
        <a:p>
          <a:r>
            <a:rPr lang="en-US" sz="1500" dirty="0" smtClean="0"/>
            <a:t>Knowledge of the agency </a:t>
          </a:r>
          <a:endParaRPr lang="el-GR" sz="1500" dirty="0" smtClean="0"/>
        </a:p>
      </dgm:t>
    </dgm:pt>
    <dgm:pt modelId="{418AA32A-24BD-4462-8119-EBF81E04F596}" type="parTrans" cxnId="{CB816CC9-94E3-4FB4-8046-DA6F3C39A8CF}">
      <dgm:prSet/>
      <dgm:spPr/>
      <dgm:t>
        <a:bodyPr/>
        <a:lstStyle/>
        <a:p>
          <a:endParaRPr lang="el-GR"/>
        </a:p>
      </dgm:t>
    </dgm:pt>
    <dgm:pt modelId="{8B5B9BE9-6A56-4432-8273-8DF880FCCA4F}" type="sibTrans" cxnId="{CB816CC9-94E3-4FB4-8046-DA6F3C39A8CF}">
      <dgm:prSet/>
      <dgm:spPr/>
      <dgm:t>
        <a:bodyPr/>
        <a:lstStyle/>
        <a:p>
          <a:endParaRPr lang="el-GR"/>
        </a:p>
      </dgm:t>
    </dgm:pt>
    <dgm:pt modelId="{CF62FFF3-410F-460B-8743-8EC1B32A1D20}">
      <dgm:prSet custT="1"/>
      <dgm:spPr/>
      <dgm:t>
        <a:bodyPr/>
        <a:lstStyle/>
        <a:p>
          <a:r>
            <a:rPr lang="en-US" sz="1500" dirty="0" smtClean="0"/>
            <a:t>Better cooperation </a:t>
          </a:r>
          <a:endParaRPr lang="el-GR" sz="1500" dirty="0"/>
        </a:p>
      </dgm:t>
    </dgm:pt>
    <dgm:pt modelId="{B4574B66-F35C-4795-A5E1-535680BB60EA}" type="parTrans" cxnId="{96215276-4403-4AEA-99D9-268C76886694}">
      <dgm:prSet/>
      <dgm:spPr/>
      <dgm:t>
        <a:bodyPr/>
        <a:lstStyle/>
        <a:p>
          <a:endParaRPr lang="el-GR"/>
        </a:p>
      </dgm:t>
    </dgm:pt>
    <dgm:pt modelId="{FCF55956-BC95-4565-A579-B2DE30F52811}" type="sibTrans" cxnId="{96215276-4403-4AEA-99D9-268C76886694}">
      <dgm:prSet/>
      <dgm:spPr/>
      <dgm:t>
        <a:bodyPr/>
        <a:lstStyle/>
        <a:p>
          <a:endParaRPr lang="el-GR"/>
        </a:p>
      </dgm:t>
    </dgm:pt>
    <dgm:pt modelId="{AFFDED69-C1CF-4352-A6CB-7ABB2467A28E}">
      <dgm:prSet custT="1"/>
      <dgm:spPr/>
      <dgm:t>
        <a:bodyPr/>
        <a:lstStyle/>
        <a:p>
          <a:r>
            <a:rPr lang="en-US" sz="1500" dirty="0" smtClean="0"/>
            <a:t>Cope with cases of overlapping responsibilities, discrepancies etc</a:t>
          </a:r>
          <a:endParaRPr lang="el-GR" sz="1500" dirty="0"/>
        </a:p>
      </dgm:t>
    </dgm:pt>
    <dgm:pt modelId="{61323DED-D5B4-4E35-B482-86EC729B4157}" type="parTrans" cxnId="{CF69793E-A4B9-4822-9629-3BF208A03288}">
      <dgm:prSet/>
      <dgm:spPr/>
      <dgm:t>
        <a:bodyPr/>
        <a:lstStyle/>
        <a:p>
          <a:endParaRPr lang="el-GR"/>
        </a:p>
      </dgm:t>
    </dgm:pt>
    <dgm:pt modelId="{F88A61F3-FEFB-4BAF-93D6-84CA1CF00F3E}" type="sibTrans" cxnId="{CF69793E-A4B9-4822-9629-3BF208A03288}">
      <dgm:prSet/>
      <dgm:spPr/>
      <dgm:t>
        <a:bodyPr/>
        <a:lstStyle/>
        <a:p>
          <a:endParaRPr lang="el-GR"/>
        </a:p>
      </dgm:t>
    </dgm:pt>
    <dgm:pt modelId="{29AB0BB3-6E17-47EB-A17B-549B104701E5}">
      <dgm:prSet custT="1"/>
      <dgm:spPr/>
      <dgm:t>
        <a:bodyPr/>
        <a:lstStyle/>
        <a:p>
          <a:r>
            <a:rPr lang="en-US" sz="1500" dirty="0" smtClean="0"/>
            <a:t>Two-way contact point</a:t>
          </a:r>
          <a:endParaRPr lang="el-GR" sz="1500" dirty="0"/>
        </a:p>
      </dgm:t>
    </dgm:pt>
    <dgm:pt modelId="{22BBCD3A-6438-488D-87D7-198EAA2F8CF6}" type="parTrans" cxnId="{CBEC0480-719C-41E5-807F-81EF57A3619F}">
      <dgm:prSet/>
      <dgm:spPr/>
      <dgm:t>
        <a:bodyPr/>
        <a:lstStyle/>
        <a:p>
          <a:endParaRPr lang="el-GR"/>
        </a:p>
      </dgm:t>
    </dgm:pt>
    <dgm:pt modelId="{85F38E12-53AA-44F0-A683-57DFDA72E537}" type="sibTrans" cxnId="{CBEC0480-719C-41E5-807F-81EF57A3619F}">
      <dgm:prSet/>
      <dgm:spPr/>
      <dgm:t>
        <a:bodyPr/>
        <a:lstStyle/>
        <a:p>
          <a:endParaRPr lang="el-GR"/>
        </a:p>
      </dgm:t>
    </dgm:pt>
    <dgm:pt modelId="{8D4DA9B2-E167-47A4-829E-3FD2CE930162}">
      <dgm:prSet custT="1"/>
      <dgm:spPr/>
      <dgm:t>
        <a:bodyPr/>
        <a:lstStyle/>
        <a:p>
          <a:r>
            <a:rPr lang="en-US" sz="1500" dirty="0" smtClean="0"/>
            <a:t>Resources</a:t>
          </a:r>
          <a:endParaRPr lang="el-GR" sz="1500" dirty="0" smtClean="0"/>
        </a:p>
      </dgm:t>
    </dgm:pt>
    <dgm:pt modelId="{0AB5595F-3696-4593-928D-CE92F7E3FF02}" type="sibTrans" cxnId="{60E3B024-D735-4576-8BF6-1EE3C7FD45BE}">
      <dgm:prSet/>
      <dgm:spPr/>
      <dgm:t>
        <a:bodyPr/>
        <a:lstStyle/>
        <a:p>
          <a:endParaRPr lang="el-GR"/>
        </a:p>
      </dgm:t>
    </dgm:pt>
    <dgm:pt modelId="{E015CB90-BA75-4E76-879E-0D2DC48BA407}" type="parTrans" cxnId="{60E3B024-D735-4576-8BF6-1EE3C7FD45BE}">
      <dgm:prSet/>
      <dgm:spPr/>
      <dgm:t>
        <a:bodyPr/>
        <a:lstStyle/>
        <a:p>
          <a:endParaRPr lang="el-GR"/>
        </a:p>
      </dgm:t>
    </dgm:pt>
    <dgm:pt modelId="{18D33D89-9446-485E-8852-FBDC3F220B1B}">
      <dgm:prSet custT="1"/>
      <dgm:spPr/>
      <dgm:t>
        <a:bodyPr/>
        <a:lstStyle/>
        <a:p>
          <a:r>
            <a:rPr lang="en-US" sz="1500" dirty="0" smtClean="0"/>
            <a:t>Training </a:t>
          </a:r>
          <a:endParaRPr lang="el-GR" sz="1500" dirty="0" smtClean="0"/>
        </a:p>
      </dgm:t>
    </dgm:pt>
    <dgm:pt modelId="{AC9B5A8E-C693-4092-859A-FC1DBA0D2CFA}" type="sibTrans" cxnId="{4C0A1035-6485-4F74-BB99-20BD8768285E}">
      <dgm:prSet/>
      <dgm:spPr/>
      <dgm:t>
        <a:bodyPr/>
        <a:lstStyle/>
        <a:p>
          <a:endParaRPr lang="el-GR"/>
        </a:p>
      </dgm:t>
    </dgm:pt>
    <dgm:pt modelId="{17CBE21D-4B43-4124-B973-7F0CED9F61BA}" type="parTrans" cxnId="{4C0A1035-6485-4F74-BB99-20BD8768285E}">
      <dgm:prSet/>
      <dgm:spPr/>
      <dgm:t>
        <a:bodyPr/>
        <a:lstStyle/>
        <a:p>
          <a:endParaRPr lang="el-GR"/>
        </a:p>
      </dgm:t>
    </dgm:pt>
    <dgm:pt modelId="{56A2C214-BA12-423D-8D66-B9B9DDA5990A}">
      <dgm:prSet custT="1"/>
      <dgm:spPr/>
      <dgm:t>
        <a:bodyPr/>
        <a:lstStyle/>
        <a:p>
          <a:r>
            <a:rPr lang="en-US" sz="1500" dirty="0" smtClean="0"/>
            <a:t>Monitoring the quality</a:t>
          </a:r>
          <a:endParaRPr lang="el-GR" sz="1500" dirty="0" smtClean="0"/>
        </a:p>
      </dgm:t>
    </dgm:pt>
    <dgm:pt modelId="{BF9DCC5E-AA49-4AAE-A766-5F958A76D9A9}" type="sibTrans" cxnId="{F78B1E09-874C-4F47-B3CE-6484F089FA19}">
      <dgm:prSet/>
      <dgm:spPr/>
      <dgm:t>
        <a:bodyPr/>
        <a:lstStyle/>
        <a:p>
          <a:endParaRPr lang="el-GR"/>
        </a:p>
      </dgm:t>
    </dgm:pt>
    <dgm:pt modelId="{23E86CED-4B51-44FC-A594-F8F0E698C627}" type="parTrans" cxnId="{F78B1E09-874C-4F47-B3CE-6484F089FA19}">
      <dgm:prSet/>
      <dgm:spPr/>
      <dgm:t>
        <a:bodyPr/>
        <a:lstStyle/>
        <a:p>
          <a:endParaRPr lang="el-GR"/>
        </a:p>
      </dgm:t>
    </dgm:pt>
    <dgm:pt modelId="{9BF3B915-B1C1-48BB-A87B-315BAEE60F3E}" type="pres">
      <dgm:prSet presAssocID="{0AFFB753-08AF-461B-A860-0C44BA060EAF}" presName="outerComposite" presStyleCnt="0">
        <dgm:presLayoutVars>
          <dgm:chMax val="2"/>
          <dgm:animLvl val="lvl"/>
          <dgm:resizeHandles val="exact"/>
        </dgm:presLayoutVars>
      </dgm:prSet>
      <dgm:spPr/>
      <dgm:t>
        <a:bodyPr/>
        <a:lstStyle/>
        <a:p>
          <a:endParaRPr lang="el-GR"/>
        </a:p>
      </dgm:t>
    </dgm:pt>
    <dgm:pt modelId="{2A9AAD2E-788B-4F56-91EF-6DAE3D3F9705}" type="pres">
      <dgm:prSet presAssocID="{0AFFB753-08AF-461B-A860-0C44BA060EAF}" presName="dummyMaxCanvas" presStyleCnt="0"/>
      <dgm:spPr/>
      <dgm:t>
        <a:bodyPr/>
        <a:lstStyle/>
        <a:p>
          <a:endParaRPr lang="el-GR"/>
        </a:p>
      </dgm:t>
    </dgm:pt>
    <dgm:pt modelId="{BF31333B-FD03-4207-85DE-F4EE92163FA5}" type="pres">
      <dgm:prSet presAssocID="{0AFFB753-08AF-461B-A860-0C44BA060EAF}" presName="parentComposite" presStyleCnt="0"/>
      <dgm:spPr/>
      <dgm:t>
        <a:bodyPr/>
        <a:lstStyle/>
        <a:p>
          <a:endParaRPr lang="el-GR"/>
        </a:p>
      </dgm:t>
    </dgm:pt>
    <dgm:pt modelId="{6E7B883E-5A35-4706-83E6-51225C51B26B}" type="pres">
      <dgm:prSet presAssocID="{0AFFB753-08AF-461B-A860-0C44BA060EAF}" presName="parent1" presStyleLbl="alignAccFollowNode1" presStyleIdx="0" presStyleCnt="4">
        <dgm:presLayoutVars>
          <dgm:chMax val="4"/>
        </dgm:presLayoutVars>
      </dgm:prSet>
      <dgm:spPr/>
      <dgm:t>
        <a:bodyPr/>
        <a:lstStyle/>
        <a:p>
          <a:endParaRPr lang="el-GR"/>
        </a:p>
      </dgm:t>
    </dgm:pt>
    <dgm:pt modelId="{D4289F43-5301-4C01-A7DB-289DC94859ED}" type="pres">
      <dgm:prSet presAssocID="{0AFFB753-08AF-461B-A860-0C44BA060EAF}" presName="parent2" presStyleLbl="alignAccFollowNode1" presStyleIdx="1" presStyleCnt="4">
        <dgm:presLayoutVars>
          <dgm:chMax val="4"/>
        </dgm:presLayoutVars>
      </dgm:prSet>
      <dgm:spPr/>
      <dgm:t>
        <a:bodyPr/>
        <a:lstStyle/>
        <a:p>
          <a:endParaRPr lang="el-GR"/>
        </a:p>
      </dgm:t>
    </dgm:pt>
    <dgm:pt modelId="{E23DC7CD-EC99-4F4D-B818-878775B3BB92}" type="pres">
      <dgm:prSet presAssocID="{0AFFB753-08AF-461B-A860-0C44BA060EAF}" presName="childrenComposite" presStyleCnt="0"/>
      <dgm:spPr/>
      <dgm:t>
        <a:bodyPr/>
        <a:lstStyle/>
        <a:p>
          <a:endParaRPr lang="el-GR"/>
        </a:p>
      </dgm:t>
    </dgm:pt>
    <dgm:pt modelId="{C184F6FC-F02C-4289-8BC6-A9E46B59F9D3}" type="pres">
      <dgm:prSet presAssocID="{0AFFB753-08AF-461B-A860-0C44BA060EAF}" presName="dummyMaxCanvas_ChildArea" presStyleCnt="0"/>
      <dgm:spPr/>
      <dgm:t>
        <a:bodyPr/>
        <a:lstStyle/>
        <a:p>
          <a:endParaRPr lang="el-GR"/>
        </a:p>
      </dgm:t>
    </dgm:pt>
    <dgm:pt modelId="{49A91570-1521-4662-836B-BD9DB1E5BE32}" type="pres">
      <dgm:prSet presAssocID="{0AFFB753-08AF-461B-A860-0C44BA060EAF}" presName="fulcrum" presStyleLbl="alignAccFollowNode1" presStyleIdx="2" presStyleCnt="4"/>
      <dgm:spPr/>
      <dgm:t>
        <a:bodyPr/>
        <a:lstStyle/>
        <a:p>
          <a:endParaRPr lang="el-GR"/>
        </a:p>
      </dgm:t>
    </dgm:pt>
    <dgm:pt modelId="{23EE9355-516B-424C-B35D-1F8A6313E467}" type="pres">
      <dgm:prSet presAssocID="{0AFFB753-08AF-461B-A860-0C44BA060EAF}" presName="balance_43" presStyleLbl="alignAccFollowNode1" presStyleIdx="3" presStyleCnt="4" custScaleX="114132">
        <dgm:presLayoutVars>
          <dgm:bulletEnabled val="1"/>
        </dgm:presLayoutVars>
      </dgm:prSet>
      <dgm:spPr/>
      <dgm:t>
        <a:bodyPr/>
        <a:lstStyle/>
        <a:p>
          <a:endParaRPr lang="el-GR"/>
        </a:p>
      </dgm:t>
    </dgm:pt>
    <dgm:pt modelId="{82624EEF-13F6-4A75-AE45-B7A90CAE8E34}" type="pres">
      <dgm:prSet presAssocID="{0AFFB753-08AF-461B-A860-0C44BA060EAF}" presName="left_43_1" presStyleLbl="node1" presStyleIdx="0" presStyleCnt="7" custScaleX="144737">
        <dgm:presLayoutVars>
          <dgm:bulletEnabled val="1"/>
        </dgm:presLayoutVars>
      </dgm:prSet>
      <dgm:spPr/>
      <dgm:t>
        <a:bodyPr/>
        <a:lstStyle/>
        <a:p>
          <a:endParaRPr lang="el-GR"/>
        </a:p>
      </dgm:t>
    </dgm:pt>
    <dgm:pt modelId="{0A82ED8C-6EF4-45E7-B59B-FBB72A0802A0}" type="pres">
      <dgm:prSet presAssocID="{0AFFB753-08AF-461B-A860-0C44BA060EAF}" presName="left_43_2" presStyleLbl="node1" presStyleIdx="1" presStyleCnt="7" custScaleX="147013">
        <dgm:presLayoutVars>
          <dgm:bulletEnabled val="1"/>
        </dgm:presLayoutVars>
      </dgm:prSet>
      <dgm:spPr/>
      <dgm:t>
        <a:bodyPr/>
        <a:lstStyle/>
        <a:p>
          <a:endParaRPr lang="el-GR"/>
        </a:p>
      </dgm:t>
    </dgm:pt>
    <dgm:pt modelId="{C5CDB062-DA7A-4046-A8C6-EABF3366681A}" type="pres">
      <dgm:prSet presAssocID="{0AFFB753-08AF-461B-A860-0C44BA060EAF}" presName="left_43_3" presStyleLbl="node1" presStyleIdx="2" presStyleCnt="7" custScaleX="149217">
        <dgm:presLayoutVars>
          <dgm:bulletEnabled val="1"/>
        </dgm:presLayoutVars>
      </dgm:prSet>
      <dgm:spPr/>
      <dgm:t>
        <a:bodyPr/>
        <a:lstStyle/>
        <a:p>
          <a:endParaRPr lang="el-GR"/>
        </a:p>
      </dgm:t>
    </dgm:pt>
    <dgm:pt modelId="{E6E9E839-3501-405F-BB7D-A445477480DE}" type="pres">
      <dgm:prSet presAssocID="{0AFFB753-08AF-461B-A860-0C44BA060EAF}" presName="left_43_4" presStyleLbl="node1" presStyleIdx="3" presStyleCnt="7" custScaleX="141749">
        <dgm:presLayoutVars>
          <dgm:bulletEnabled val="1"/>
        </dgm:presLayoutVars>
      </dgm:prSet>
      <dgm:spPr/>
      <dgm:t>
        <a:bodyPr/>
        <a:lstStyle/>
        <a:p>
          <a:endParaRPr lang="el-GR"/>
        </a:p>
      </dgm:t>
    </dgm:pt>
    <dgm:pt modelId="{F842B49D-6788-480F-B3AC-3FBCE4447AAE}" type="pres">
      <dgm:prSet presAssocID="{0AFFB753-08AF-461B-A860-0C44BA060EAF}" presName="right_43_1" presStyleLbl="node1" presStyleIdx="4" presStyleCnt="7">
        <dgm:presLayoutVars>
          <dgm:bulletEnabled val="1"/>
        </dgm:presLayoutVars>
      </dgm:prSet>
      <dgm:spPr/>
      <dgm:t>
        <a:bodyPr/>
        <a:lstStyle/>
        <a:p>
          <a:endParaRPr lang="el-GR"/>
        </a:p>
      </dgm:t>
    </dgm:pt>
    <dgm:pt modelId="{AB7AA2C9-6286-45D8-BC0C-F93F63DA21C4}" type="pres">
      <dgm:prSet presAssocID="{0AFFB753-08AF-461B-A860-0C44BA060EAF}" presName="right_43_2" presStyleLbl="node1" presStyleIdx="5" presStyleCnt="7">
        <dgm:presLayoutVars>
          <dgm:bulletEnabled val="1"/>
        </dgm:presLayoutVars>
      </dgm:prSet>
      <dgm:spPr/>
      <dgm:t>
        <a:bodyPr/>
        <a:lstStyle/>
        <a:p>
          <a:endParaRPr lang="el-GR"/>
        </a:p>
      </dgm:t>
    </dgm:pt>
    <dgm:pt modelId="{3995726D-57C4-4BE8-A67D-4CEE57414550}" type="pres">
      <dgm:prSet presAssocID="{0AFFB753-08AF-461B-A860-0C44BA060EAF}" presName="right_43_3" presStyleLbl="node1" presStyleIdx="6" presStyleCnt="7">
        <dgm:presLayoutVars>
          <dgm:bulletEnabled val="1"/>
        </dgm:presLayoutVars>
      </dgm:prSet>
      <dgm:spPr/>
      <dgm:t>
        <a:bodyPr/>
        <a:lstStyle/>
        <a:p>
          <a:endParaRPr lang="el-GR"/>
        </a:p>
      </dgm:t>
    </dgm:pt>
  </dgm:ptLst>
  <dgm:cxnLst>
    <dgm:cxn modelId="{E09696D4-02AF-46C5-95B0-BC63DB5B2B8C}" type="presOf" srcId="{DD7BF448-4CC8-436B-8FE3-5D4D32D35CD8}" destId="{82624EEF-13F6-4A75-AE45-B7A90CAE8E34}" srcOrd="0" destOrd="0" presId="urn:microsoft.com/office/officeart/2005/8/layout/balance1"/>
    <dgm:cxn modelId="{CB816CC9-94E3-4FB4-8046-DA6F3C39A8CF}" srcId="{DDCE2B63-BD7F-4E18-B28A-66879140BF53}" destId="{DD7BF448-4CC8-436B-8FE3-5D4D32D35CD8}" srcOrd="0" destOrd="0" parTransId="{418AA32A-24BD-4462-8119-EBF81E04F596}" sibTransId="{8B5B9BE9-6A56-4432-8273-8DF880FCCA4F}"/>
    <dgm:cxn modelId="{4C0A1035-6485-4F74-BB99-20BD8768285E}" srcId="{8E273C33-8E46-4041-AE78-1BBE7A3107A8}" destId="{18D33D89-9446-485E-8852-FBDC3F220B1B}" srcOrd="1" destOrd="0" parTransId="{17CBE21D-4B43-4124-B973-7F0CED9F61BA}" sibTransId="{AC9B5A8E-C693-4092-859A-FC1DBA0D2CFA}"/>
    <dgm:cxn modelId="{18035B38-9C22-4DE9-AA08-EE43E796D402}" type="presOf" srcId="{18D33D89-9446-485E-8852-FBDC3F220B1B}" destId="{AB7AA2C9-6286-45D8-BC0C-F93F63DA21C4}" srcOrd="0" destOrd="0" presId="urn:microsoft.com/office/officeart/2005/8/layout/balance1"/>
    <dgm:cxn modelId="{4D552431-B850-47A1-AD53-194939A71C9D}" type="presOf" srcId="{AFFDED69-C1CF-4352-A6CB-7ABB2467A28E}" destId="{C5CDB062-DA7A-4046-A8C6-EABF3366681A}" srcOrd="0" destOrd="0" presId="urn:microsoft.com/office/officeart/2005/8/layout/balance1"/>
    <dgm:cxn modelId="{CAD13E1B-4966-423F-ABE3-C73C1F64E082}" type="presOf" srcId="{DDCE2B63-BD7F-4E18-B28A-66879140BF53}" destId="{6E7B883E-5A35-4706-83E6-51225C51B26B}" srcOrd="0" destOrd="0" presId="urn:microsoft.com/office/officeart/2005/8/layout/balance1"/>
    <dgm:cxn modelId="{3038A6E4-DCBF-4950-87DD-F31F3A8E34DE}" srcId="{0AFFB753-08AF-461B-A860-0C44BA060EAF}" destId="{8E273C33-8E46-4041-AE78-1BBE7A3107A8}" srcOrd="1" destOrd="0" parTransId="{0179452D-B7C8-448A-A763-F32F3B96360B}" sibTransId="{C08BE30A-9EB8-4B96-96F9-AFC00770C362}"/>
    <dgm:cxn modelId="{418AA1DA-C83B-4465-9B10-B393D9FD9767}" type="presOf" srcId="{8D4DA9B2-E167-47A4-829E-3FD2CE930162}" destId="{3995726D-57C4-4BE8-A67D-4CEE57414550}" srcOrd="0" destOrd="0" presId="urn:microsoft.com/office/officeart/2005/8/layout/balance1"/>
    <dgm:cxn modelId="{5371621C-38FA-4367-8C2C-FD2C0E8FB7EA}" type="presOf" srcId="{8E273C33-8E46-4041-AE78-1BBE7A3107A8}" destId="{D4289F43-5301-4C01-A7DB-289DC94859ED}" srcOrd="0" destOrd="0" presId="urn:microsoft.com/office/officeart/2005/8/layout/balance1"/>
    <dgm:cxn modelId="{6E49CA3C-18C9-4F6D-BADD-CF38FDC674CB}" type="presOf" srcId="{0AFFB753-08AF-461B-A860-0C44BA060EAF}" destId="{9BF3B915-B1C1-48BB-A87B-315BAEE60F3E}" srcOrd="0" destOrd="0" presId="urn:microsoft.com/office/officeart/2005/8/layout/balance1"/>
    <dgm:cxn modelId="{AFC93AA5-6E85-470C-8E39-04A6E78F40C4}" type="presOf" srcId="{CF62FFF3-410F-460B-8743-8EC1B32A1D20}" destId="{0A82ED8C-6EF4-45E7-B59B-FBB72A0802A0}" srcOrd="0" destOrd="0" presId="urn:microsoft.com/office/officeart/2005/8/layout/balance1"/>
    <dgm:cxn modelId="{16C3BBCB-3722-4D44-896B-C979CBFC15DD}" type="presOf" srcId="{56A2C214-BA12-423D-8D66-B9B9DDA5990A}" destId="{F842B49D-6788-480F-B3AC-3FBCE4447AAE}" srcOrd="0" destOrd="0" presId="urn:microsoft.com/office/officeart/2005/8/layout/balance1"/>
    <dgm:cxn modelId="{BBA3C0DF-B876-4248-B342-A5DA65FB1BDE}" type="presOf" srcId="{29AB0BB3-6E17-47EB-A17B-549B104701E5}" destId="{E6E9E839-3501-405F-BB7D-A445477480DE}" srcOrd="0" destOrd="0" presId="urn:microsoft.com/office/officeart/2005/8/layout/balance1"/>
    <dgm:cxn modelId="{1F02C881-678F-4916-AC67-694AE7B53702}" srcId="{0AFFB753-08AF-461B-A860-0C44BA060EAF}" destId="{DDCE2B63-BD7F-4E18-B28A-66879140BF53}" srcOrd="0" destOrd="0" parTransId="{4DEAEBB6-129F-4153-9629-EFB172F8E117}" sibTransId="{13469158-E4AA-471C-A1DE-89CB73909962}"/>
    <dgm:cxn modelId="{96215276-4403-4AEA-99D9-268C76886694}" srcId="{DDCE2B63-BD7F-4E18-B28A-66879140BF53}" destId="{CF62FFF3-410F-460B-8743-8EC1B32A1D20}" srcOrd="1" destOrd="0" parTransId="{B4574B66-F35C-4795-A5E1-535680BB60EA}" sibTransId="{FCF55956-BC95-4565-A579-B2DE30F52811}"/>
    <dgm:cxn modelId="{CF69793E-A4B9-4822-9629-3BF208A03288}" srcId="{DDCE2B63-BD7F-4E18-B28A-66879140BF53}" destId="{AFFDED69-C1CF-4352-A6CB-7ABB2467A28E}" srcOrd="2" destOrd="0" parTransId="{61323DED-D5B4-4E35-B482-86EC729B4157}" sibTransId="{F88A61F3-FEFB-4BAF-93D6-84CA1CF00F3E}"/>
    <dgm:cxn modelId="{60E3B024-D735-4576-8BF6-1EE3C7FD45BE}" srcId="{8E273C33-8E46-4041-AE78-1BBE7A3107A8}" destId="{8D4DA9B2-E167-47A4-829E-3FD2CE930162}" srcOrd="2" destOrd="0" parTransId="{E015CB90-BA75-4E76-879E-0D2DC48BA407}" sibTransId="{0AB5595F-3696-4593-928D-CE92F7E3FF02}"/>
    <dgm:cxn modelId="{CBEC0480-719C-41E5-807F-81EF57A3619F}" srcId="{DDCE2B63-BD7F-4E18-B28A-66879140BF53}" destId="{29AB0BB3-6E17-47EB-A17B-549B104701E5}" srcOrd="3" destOrd="0" parTransId="{22BBCD3A-6438-488D-87D7-198EAA2F8CF6}" sibTransId="{85F38E12-53AA-44F0-A683-57DFDA72E537}"/>
    <dgm:cxn modelId="{F78B1E09-874C-4F47-B3CE-6484F089FA19}" srcId="{8E273C33-8E46-4041-AE78-1BBE7A3107A8}" destId="{56A2C214-BA12-423D-8D66-B9B9DDA5990A}" srcOrd="0" destOrd="0" parTransId="{23E86CED-4B51-44FC-A594-F8F0E698C627}" sibTransId="{BF9DCC5E-AA49-4AAE-A766-5F958A76D9A9}"/>
    <dgm:cxn modelId="{BCF28FD0-FAA8-4602-B2D6-39D56EA367EE}" type="presParOf" srcId="{9BF3B915-B1C1-48BB-A87B-315BAEE60F3E}" destId="{2A9AAD2E-788B-4F56-91EF-6DAE3D3F9705}" srcOrd="0" destOrd="0" presId="urn:microsoft.com/office/officeart/2005/8/layout/balance1"/>
    <dgm:cxn modelId="{4BEB1BFE-CBB1-4173-BF37-40F661185FA0}" type="presParOf" srcId="{9BF3B915-B1C1-48BB-A87B-315BAEE60F3E}" destId="{BF31333B-FD03-4207-85DE-F4EE92163FA5}" srcOrd="1" destOrd="0" presId="urn:microsoft.com/office/officeart/2005/8/layout/balance1"/>
    <dgm:cxn modelId="{D9373367-90D8-4A1E-9957-B0ABDC85D92B}" type="presParOf" srcId="{BF31333B-FD03-4207-85DE-F4EE92163FA5}" destId="{6E7B883E-5A35-4706-83E6-51225C51B26B}" srcOrd="0" destOrd="0" presId="urn:microsoft.com/office/officeart/2005/8/layout/balance1"/>
    <dgm:cxn modelId="{8A34C645-F214-4C10-B8E6-EE15640F30A0}" type="presParOf" srcId="{BF31333B-FD03-4207-85DE-F4EE92163FA5}" destId="{D4289F43-5301-4C01-A7DB-289DC94859ED}" srcOrd="1" destOrd="0" presId="urn:microsoft.com/office/officeart/2005/8/layout/balance1"/>
    <dgm:cxn modelId="{C61D74E9-47AC-487E-A129-18F4919299B8}" type="presParOf" srcId="{9BF3B915-B1C1-48BB-A87B-315BAEE60F3E}" destId="{E23DC7CD-EC99-4F4D-B818-878775B3BB92}" srcOrd="2" destOrd="0" presId="urn:microsoft.com/office/officeart/2005/8/layout/balance1"/>
    <dgm:cxn modelId="{BC861CF1-C757-4DBC-9C63-DAFB936DCAB1}" type="presParOf" srcId="{E23DC7CD-EC99-4F4D-B818-878775B3BB92}" destId="{C184F6FC-F02C-4289-8BC6-A9E46B59F9D3}" srcOrd="0" destOrd="0" presId="urn:microsoft.com/office/officeart/2005/8/layout/balance1"/>
    <dgm:cxn modelId="{F7AF4CBA-601C-45CA-9A75-4671FC0EC1E8}" type="presParOf" srcId="{E23DC7CD-EC99-4F4D-B818-878775B3BB92}" destId="{49A91570-1521-4662-836B-BD9DB1E5BE32}" srcOrd="1" destOrd="0" presId="urn:microsoft.com/office/officeart/2005/8/layout/balance1"/>
    <dgm:cxn modelId="{32405084-B8A7-42AA-AFEA-57D3A28A607E}" type="presParOf" srcId="{E23DC7CD-EC99-4F4D-B818-878775B3BB92}" destId="{23EE9355-516B-424C-B35D-1F8A6313E467}" srcOrd="2" destOrd="0" presId="urn:microsoft.com/office/officeart/2005/8/layout/balance1"/>
    <dgm:cxn modelId="{2DCF7F4E-2741-444E-B4B0-69C28652CC2B}" type="presParOf" srcId="{E23DC7CD-EC99-4F4D-B818-878775B3BB92}" destId="{82624EEF-13F6-4A75-AE45-B7A90CAE8E34}" srcOrd="3" destOrd="0" presId="urn:microsoft.com/office/officeart/2005/8/layout/balance1"/>
    <dgm:cxn modelId="{4A4D237D-92DD-48E8-B7F9-7F97D44FEEA3}" type="presParOf" srcId="{E23DC7CD-EC99-4F4D-B818-878775B3BB92}" destId="{0A82ED8C-6EF4-45E7-B59B-FBB72A0802A0}" srcOrd="4" destOrd="0" presId="urn:microsoft.com/office/officeart/2005/8/layout/balance1"/>
    <dgm:cxn modelId="{815A3D8F-BF7B-44F6-A5A4-A85B2C95564F}" type="presParOf" srcId="{E23DC7CD-EC99-4F4D-B818-878775B3BB92}" destId="{C5CDB062-DA7A-4046-A8C6-EABF3366681A}" srcOrd="5" destOrd="0" presId="urn:microsoft.com/office/officeart/2005/8/layout/balance1"/>
    <dgm:cxn modelId="{6211914C-7791-4E9D-A063-8B7A9D443CCD}" type="presParOf" srcId="{E23DC7CD-EC99-4F4D-B818-878775B3BB92}" destId="{E6E9E839-3501-405F-BB7D-A445477480DE}" srcOrd="6" destOrd="0" presId="urn:microsoft.com/office/officeart/2005/8/layout/balance1"/>
    <dgm:cxn modelId="{25A4670D-CB2F-4542-A1E1-CE41FF664BA8}" type="presParOf" srcId="{E23DC7CD-EC99-4F4D-B818-878775B3BB92}" destId="{F842B49D-6788-480F-B3AC-3FBCE4447AAE}" srcOrd="7" destOrd="0" presId="urn:microsoft.com/office/officeart/2005/8/layout/balance1"/>
    <dgm:cxn modelId="{33B5E220-3924-4331-B7C8-1BF0C9104D45}" type="presParOf" srcId="{E23DC7CD-EC99-4F4D-B818-878775B3BB92}" destId="{AB7AA2C9-6286-45D8-BC0C-F93F63DA21C4}" srcOrd="8" destOrd="0" presId="urn:microsoft.com/office/officeart/2005/8/layout/balance1"/>
    <dgm:cxn modelId="{813AAF42-BDBB-4B2F-BE3F-A22AA9AD4127}" type="presParOf" srcId="{E23DC7CD-EC99-4F4D-B818-878775B3BB92}" destId="{3995726D-57C4-4BE8-A67D-4CEE57414550}" srcOrd="9" destOrd="0" presId="urn:microsoft.com/office/officeart/2005/8/layout/balance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AFFB753-08AF-461B-A860-0C44BA060EAF}" type="doc">
      <dgm:prSet loTypeId="urn:microsoft.com/office/officeart/2005/8/layout/arrow6" loCatId="relationship" qsTypeId="urn:microsoft.com/office/officeart/2005/8/quickstyle/simple5" qsCatId="simple" csTypeId="urn:microsoft.com/office/officeart/2005/8/colors/accent1_4" csCatId="accent1" phldr="1"/>
      <dgm:spPr/>
      <dgm:t>
        <a:bodyPr/>
        <a:lstStyle/>
        <a:p>
          <a:endParaRPr lang="el-GR"/>
        </a:p>
      </dgm:t>
    </dgm:pt>
    <dgm:pt modelId="{DDCE2B63-BD7F-4E18-B28A-66879140BF53}">
      <dgm:prSet phldrT="[Text]" custT="1">
        <dgm:style>
          <a:lnRef idx="1">
            <a:schemeClr val="accent2"/>
          </a:lnRef>
          <a:fillRef idx="3">
            <a:schemeClr val="accent2"/>
          </a:fillRef>
          <a:effectRef idx="2">
            <a:schemeClr val="accent2"/>
          </a:effectRef>
          <a:fontRef idx="minor">
            <a:schemeClr val="lt1"/>
          </a:fontRef>
        </dgm:style>
      </dgm:prSet>
      <dgm:spPr/>
      <dgm:t>
        <a:bodyPr/>
        <a:lstStyle/>
        <a:p>
          <a:r>
            <a:rPr lang="en-US" sz="1700" baseline="0" dirty="0" smtClean="0">
              <a:effectLst>
                <a:outerShdw blurRad="38100" dist="38100" dir="2700000" algn="tl">
                  <a:srgbClr val="000000">
                    <a:alpha val="43137"/>
                  </a:srgbClr>
                </a:outerShdw>
              </a:effectLst>
            </a:rPr>
            <a:t>Benefits </a:t>
          </a:r>
          <a:endParaRPr lang="el-GR" sz="1700" baseline="0" dirty="0">
            <a:effectLst>
              <a:outerShdw blurRad="38100" dist="38100" dir="2700000" algn="tl">
                <a:srgbClr val="000000">
                  <a:alpha val="43137"/>
                </a:srgbClr>
              </a:outerShdw>
            </a:effectLst>
          </a:endParaRPr>
        </a:p>
      </dgm:t>
    </dgm:pt>
    <dgm:pt modelId="{4DEAEBB6-129F-4153-9629-EFB172F8E117}" type="parTrans" cxnId="{1F02C881-678F-4916-AC67-694AE7B53702}">
      <dgm:prSet/>
      <dgm:spPr/>
      <dgm:t>
        <a:bodyPr/>
        <a:lstStyle/>
        <a:p>
          <a:endParaRPr lang="el-GR"/>
        </a:p>
      </dgm:t>
    </dgm:pt>
    <dgm:pt modelId="{13469158-E4AA-471C-A1DE-89CB73909962}" type="sibTrans" cxnId="{1F02C881-678F-4916-AC67-694AE7B53702}">
      <dgm:prSet/>
      <dgm:spPr/>
      <dgm:t>
        <a:bodyPr/>
        <a:lstStyle/>
        <a:p>
          <a:endParaRPr lang="el-GR"/>
        </a:p>
      </dgm:t>
    </dgm:pt>
    <dgm:pt modelId="{8E273C33-8E46-4041-AE78-1BBE7A3107A8}">
      <dgm:prSet phldrT="[Text]" custT="1">
        <dgm:style>
          <a:lnRef idx="1">
            <a:schemeClr val="accent3"/>
          </a:lnRef>
          <a:fillRef idx="3">
            <a:schemeClr val="accent3"/>
          </a:fillRef>
          <a:effectRef idx="2">
            <a:schemeClr val="accent3"/>
          </a:effectRef>
          <a:fontRef idx="minor">
            <a:schemeClr val="lt1"/>
          </a:fontRef>
        </dgm:style>
      </dgm:prSet>
      <dgm:spPr/>
      <dgm:t>
        <a:bodyPr/>
        <a:lstStyle/>
        <a:p>
          <a:r>
            <a:rPr lang="en-US" sz="1700" baseline="0" smtClean="0">
              <a:effectLst>
                <a:outerShdw blurRad="38100" dist="38100" dir="2700000" algn="tl">
                  <a:srgbClr val="000000">
                    <a:alpha val="43137"/>
                  </a:srgbClr>
                </a:outerShdw>
              </a:effectLst>
            </a:rPr>
            <a:t>Critical Issues</a:t>
          </a:r>
          <a:endParaRPr lang="el-GR" sz="1700" baseline="0" dirty="0" smtClean="0">
            <a:effectLst>
              <a:outerShdw blurRad="38100" dist="38100" dir="2700000" algn="tl">
                <a:srgbClr val="000000">
                  <a:alpha val="43137"/>
                </a:srgbClr>
              </a:outerShdw>
            </a:effectLst>
          </a:endParaRPr>
        </a:p>
      </dgm:t>
    </dgm:pt>
    <dgm:pt modelId="{0179452D-B7C8-448A-A763-F32F3B96360B}" type="parTrans" cxnId="{3038A6E4-DCBF-4950-87DD-F31F3A8E34DE}">
      <dgm:prSet/>
      <dgm:spPr/>
      <dgm:t>
        <a:bodyPr/>
        <a:lstStyle/>
        <a:p>
          <a:endParaRPr lang="el-GR"/>
        </a:p>
      </dgm:t>
    </dgm:pt>
    <dgm:pt modelId="{C08BE30A-9EB8-4B96-96F9-AFC00770C362}" type="sibTrans" cxnId="{3038A6E4-DCBF-4950-87DD-F31F3A8E34DE}">
      <dgm:prSet/>
      <dgm:spPr/>
      <dgm:t>
        <a:bodyPr/>
        <a:lstStyle/>
        <a:p>
          <a:endParaRPr lang="el-GR"/>
        </a:p>
      </dgm:t>
    </dgm:pt>
    <dgm:pt modelId="{DD7BF448-4CC8-436B-8FE3-5D4D32D35CD8}">
      <dgm:prSet custT="1">
        <dgm:style>
          <a:lnRef idx="1">
            <a:schemeClr val="accent2"/>
          </a:lnRef>
          <a:fillRef idx="3">
            <a:schemeClr val="accent2"/>
          </a:fillRef>
          <a:effectRef idx="2">
            <a:schemeClr val="accent2"/>
          </a:effectRef>
          <a:fontRef idx="minor">
            <a:schemeClr val="lt1"/>
          </a:fontRef>
        </dgm:style>
      </dgm:prSet>
      <dgm:spPr/>
      <dgm:t>
        <a:bodyPr/>
        <a:lstStyle/>
        <a:p>
          <a:r>
            <a:rPr lang="en-US" sz="1700" baseline="0" dirty="0" smtClean="0">
              <a:effectLst>
                <a:outerShdw blurRad="38100" dist="38100" dir="2700000" algn="tl">
                  <a:srgbClr val="000000">
                    <a:alpha val="43137"/>
                  </a:srgbClr>
                </a:outerShdw>
              </a:effectLst>
            </a:rPr>
            <a:t>cooperation &amp; coordination </a:t>
          </a:r>
          <a:endParaRPr lang="el-GR" sz="1700" baseline="0" dirty="0" smtClean="0">
            <a:effectLst>
              <a:outerShdw blurRad="38100" dist="38100" dir="2700000" algn="tl">
                <a:srgbClr val="000000">
                  <a:alpha val="43137"/>
                </a:srgbClr>
              </a:outerShdw>
            </a:effectLst>
          </a:endParaRPr>
        </a:p>
      </dgm:t>
    </dgm:pt>
    <dgm:pt modelId="{418AA32A-24BD-4462-8119-EBF81E04F596}" type="parTrans" cxnId="{CB816CC9-94E3-4FB4-8046-DA6F3C39A8CF}">
      <dgm:prSet/>
      <dgm:spPr/>
      <dgm:t>
        <a:bodyPr/>
        <a:lstStyle/>
        <a:p>
          <a:endParaRPr lang="el-GR"/>
        </a:p>
      </dgm:t>
    </dgm:pt>
    <dgm:pt modelId="{8B5B9BE9-6A56-4432-8273-8DF880FCCA4F}" type="sibTrans" cxnId="{CB816CC9-94E3-4FB4-8046-DA6F3C39A8CF}">
      <dgm:prSet/>
      <dgm:spPr/>
      <dgm:t>
        <a:bodyPr/>
        <a:lstStyle/>
        <a:p>
          <a:endParaRPr lang="el-GR"/>
        </a:p>
      </dgm:t>
    </dgm:pt>
    <dgm:pt modelId="{02D4EE1E-0A9E-4756-B7DF-941CACD972E9}">
      <dgm:prSet custT="1">
        <dgm:style>
          <a:lnRef idx="1">
            <a:schemeClr val="accent2"/>
          </a:lnRef>
          <a:fillRef idx="3">
            <a:schemeClr val="accent2"/>
          </a:fillRef>
          <a:effectRef idx="2">
            <a:schemeClr val="accent2"/>
          </a:effectRef>
          <a:fontRef idx="minor">
            <a:schemeClr val="lt1"/>
          </a:fontRef>
        </dgm:style>
      </dgm:prSet>
      <dgm:spPr/>
      <dgm:t>
        <a:bodyPr/>
        <a:lstStyle/>
        <a:p>
          <a:r>
            <a:rPr lang="en-US" sz="1700" baseline="0" dirty="0" smtClean="0">
              <a:effectLst>
                <a:outerShdw blurRad="38100" dist="38100" dir="2700000" algn="tl">
                  <a:srgbClr val="000000">
                    <a:alpha val="43137"/>
                  </a:srgbClr>
                </a:outerShdw>
              </a:effectLst>
            </a:rPr>
            <a:t>Supporting  &amp; Monitoring mechanism </a:t>
          </a:r>
          <a:endParaRPr lang="el-GR" sz="1700" baseline="0" dirty="0" smtClean="0">
            <a:effectLst>
              <a:outerShdw blurRad="38100" dist="38100" dir="2700000" algn="tl">
                <a:srgbClr val="000000">
                  <a:alpha val="43137"/>
                </a:srgbClr>
              </a:outerShdw>
            </a:effectLst>
          </a:endParaRPr>
        </a:p>
      </dgm:t>
    </dgm:pt>
    <dgm:pt modelId="{BED1D65C-141F-4B56-98CF-3C664F9B0C71}" type="parTrans" cxnId="{78E275AA-881E-4A9F-9EEC-F4227BDCAED1}">
      <dgm:prSet/>
      <dgm:spPr/>
      <dgm:t>
        <a:bodyPr/>
        <a:lstStyle/>
        <a:p>
          <a:endParaRPr lang="el-GR"/>
        </a:p>
      </dgm:t>
    </dgm:pt>
    <dgm:pt modelId="{414F4E22-FB6F-4B11-8A3F-7977DAD63D2C}" type="sibTrans" cxnId="{78E275AA-881E-4A9F-9EEC-F4227BDCAED1}">
      <dgm:prSet/>
      <dgm:spPr/>
      <dgm:t>
        <a:bodyPr/>
        <a:lstStyle/>
        <a:p>
          <a:endParaRPr lang="el-GR"/>
        </a:p>
      </dgm:t>
    </dgm:pt>
    <dgm:pt modelId="{67FA1BDE-DE48-4522-BBB9-604FAD5C73FB}">
      <dgm:prSet custT="1">
        <dgm:style>
          <a:lnRef idx="1">
            <a:schemeClr val="accent2"/>
          </a:lnRef>
          <a:fillRef idx="3">
            <a:schemeClr val="accent2"/>
          </a:fillRef>
          <a:effectRef idx="2">
            <a:schemeClr val="accent2"/>
          </a:effectRef>
          <a:fontRef idx="minor">
            <a:schemeClr val="lt1"/>
          </a:fontRef>
        </dgm:style>
      </dgm:prSet>
      <dgm:spPr/>
      <dgm:t>
        <a:bodyPr/>
        <a:lstStyle/>
        <a:p>
          <a:r>
            <a:rPr lang="en-US" sz="1700" baseline="0" dirty="0" smtClean="0">
              <a:effectLst>
                <a:outerShdw blurRad="38100" dist="38100" dir="2700000" algn="tl">
                  <a:srgbClr val="000000">
                    <a:alpha val="43137"/>
                  </a:srgbClr>
                </a:outerShdw>
              </a:effectLst>
            </a:rPr>
            <a:t>Influence inside the agency</a:t>
          </a:r>
          <a:endParaRPr lang="el-GR" sz="1700" baseline="0" dirty="0" smtClean="0">
            <a:effectLst>
              <a:outerShdw blurRad="38100" dist="38100" dir="2700000" algn="tl">
                <a:srgbClr val="000000">
                  <a:alpha val="43137"/>
                </a:srgbClr>
              </a:outerShdw>
            </a:effectLst>
          </a:endParaRPr>
        </a:p>
      </dgm:t>
    </dgm:pt>
    <dgm:pt modelId="{90559415-3409-4E4D-8FD8-A5242862DE7A}" type="parTrans" cxnId="{7DC0FA17-144F-4E0E-B609-5AAA38196FD0}">
      <dgm:prSet/>
      <dgm:spPr/>
      <dgm:t>
        <a:bodyPr/>
        <a:lstStyle/>
        <a:p>
          <a:endParaRPr lang="el-GR"/>
        </a:p>
      </dgm:t>
    </dgm:pt>
    <dgm:pt modelId="{381D13E5-523D-41EE-87E2-A1A8E4A63B76}" type="sibTrans" cxnId="{7DC0FA17-144F-4E0E-B609-5AAA38196FD0}">
      <dgm:prSet/>
      <dgm:spPr/>
      <dgm:t>
        <a:bodyPr/>
        <a:lstStyle/>
        <a:p>
          <a:endParaRPr lang="el-GR"/>
        </a:p>
      </dgm:t>
    </dgm:pt>
    <dgm:pt modelId="{56A2C214-BA12-423D-8D66-B9B9DDA5990A}">
      <dgm:prSet custT="1">
        <dgm:style>
          <a:lnRef idx="1">
            <a:schemeClr val="accent3"/>
          </a:lnRef>
          <a:fillRef idx="3">
            <a:schemeClr val="accent3"/>
          </a:fillRef>
          <a:effectRef idx="2">
            <a:schemeClr val="accent3"/>
          </a:effectRef>
          <a:fontRef idx="minor">
            <a:schemeClr val="lt1"/>
          </a:fontRef>
        </dgm:style>
      </dgm:prSet>
      <dgm:spPr/>
      <dgm:t>
        <a:bodyPr/>
        <a:lstStyle/>
        <a:p>
          <a:r>
            <a:rPr lang="en-US" sz="1700" baseline="0" dirty="0" smtClean="0">
              <a:effectLst>
                <a:outerShdw blurRad="38100" dist="38100" dir="2700000" algn="tl">
                  <a:srgbClr val="000000">
                    <a:alpha val="43137"/>
                  </a:srgbClr>
                </a:outerShdw>
              </a:effectLst>
            </a:rPr>
            <a:t>Cooperative culture</a:t>
          </a:r>
          <a:endParaRPr lang="el-GR" sz="1700" baseline="0" dirty="0" smtClean="0">
            <a:effectLst>
              <a:outerShdw blurRad="38100" dist="38100" dir="2700000" algn="tl">
                <a:srgbClr val="000000">
                  <a:alpha val="43137"/>
                </a:srgbClr>
              </a:outerShdw>
            </a:effectLst>
          </a:endParaRPr>
        </a:p>
      </dgm:t>
    </dgm:pt>
    <dgm:pt modelId="{23E86CED-4B51-44FC-A594-F8F0E698C627}" type="parTrans" cxnId="{F78B1E09-874C-4F47-B3CE-6484F089FA19}">
      <dgm:prSet/>
      <dgm:spPr/>
      <dgm:t>
        <a:bodyPr/>
        <a:lstStyle/>
        <a:p>
          <a:endParaRPr lang="el-GR"/>
        </a:p>
      </dgm:t>
    </dgm:pt>
    <dgm:pt modelId="{BF9DCC5E-AA49-4AAE-A766-5F958A76D9A9}" type="sibTrans" cxnId="{F78B1E09-874C-4F47-B3CE-6484F089FA19}">
      <dgm:prSet/>
      <dgm:spPr/>
      <dgm:t>
        <a:bodyPr/>
        <a:lstStyle/>
        <a:p>
          <a:endParaRPr lang="el-GR"/>
        </a:p>
      </dgm:t>
    </dgm:pt>
    <dgm:pt modelId="{8B7CF190-4C1F-4563-806F-47B1BC7AA16D}">
      <dgm:prSet custT="1"/>
      <dgm:spPr/>
      <dgm:t>
        <a:bodyPr/>
        <a:lstStyle/>
        <a:p>
          <a:r>
            <a:rPr lang="en-US" sz="1700" baseline="0" dirty="0" smtClean="0">
              <a:effectLst>
                <a:outerShdw blurRad="38100" dist="38100" dir="2700000" algn="tl">
                  <a:srgbClr val="000000">
                    <a:alpha val="43137"/>
                  </a:srgbClr>
                </a:outerShdw>
              </a:effectLst>
            </a:rPr>
            <a:t>Internal guidelines &amp; quality reports </a:t>
          </a:r>
          <a:endParaRPr lang="el-GR" sz="1700" baseline="0" dirty="0" smtClean="0">
            <a:effectLst>
              <a:outerShdw blurRad="38100" dist="38100" dir="2700000" algn="tl">
                <a:srgbClr val="000000">
                  <a:alpha val="43137"/>
                </a:srgbClr>
              </a:outerShdw>
            </a:effectLst>
          </a:endParaRPr>
        </a:p>
      </dgm:t>
    </dgm:pt>
    <dgm:pt modelId="{D054029D-CC78-4349-A339-9489798527A9}" type="parTrans" cxnId="{CD33E5E0-21AC-4C40-8464-4272DB58D158}">
      <dgm:prSet/>
      <dgm:spPr/>
      <dgm:t>
        <a:bodyPr/>
        <a:lstStyle/>
        <a:p>
          <a:endParaRPr lang="el-GR"/>
        </a:p>
      </dgm:t>
    </dgm:pt>
    <dgm:pt modelId="{237788B8-1D85-424E-8946-EFC18C225608}" type="sibTrans" cxnId="{CD33E5E0-21AC-4C40-8464-4272DB58D158}">
      <dgm:prSet/>
      <dgm:spPr/>
      <dgm:t>
        <a:bodyPr/>
        <a:lstStyle/>
        <a:p>
          <a:endParaRPr lang="el-GR"/>
        </a:p>
      </dgm:t>
    </dgm:pt>
    <dgm:pt modelId="{67478B08-D941-440A-89C6-F99A9FFE61DE}">
      <dgm:prSet custT="1"/>
      <dgm:spPr/>
      <dgm:t>
        <a:bodyPr/>
        <a:lstStyle/>
        <a:p>
          <a:r>
            <a:rPr lang="en-US" sz="1700" baseline="0" dirty="0" smtClean="0">
              <a:effectLst>
                <a:outerShdw blurRad="38100" dist="38100" dir="2700000" algn="tl">
                  <a:srgbClr val="000000">
                    <a:alpha val="43137"/>
                  </a:srgbClr>
                </a:outerShdw>
              </a:effectLst>
            </a:rPr>
            <a:t>Increment of cost effectiveness  and efficiency </a:t>
          </a:r>
          <a:endParaRPr lang="el-GR" sz="1700" baseline="0" dirty="0" smtClean="0">
            <a:effectLst>
              <a:outerShdw blurRad="38100" dist="38100" dir="2700000" algn="tl">
                <a:srgbClr val="000000">
                  <a:alpha val="43137"/>
                </a:srgbClr>
              </a:outerShdw>
            </a:effectLst>
          </a:endParaRPr>
        </a:p>
      </dgm:t>
    </dgm:pt>
    <dgm:pt modelId="{86075085-F010-463C-9A7F-B67A530036CB}" type="parTrans" cxnId="{C5A2962F-4960-4E77-80D9-BB5DC78F3405}">
      <dgm:prSet/>
      <dgm:spPr/>
      <dgm:t>
        <a:bodyPr/>
        <a:lstStyle/>
        <a:p>
          <a:endParaRPr lang="el-GR"/>
        </a:p>
      </dgm:t>
    </dgm:pt>
    <dgm:pt modelId="{C9B56AF7-339B-4E69-B80E-288CADFBFEA1}" type="sibTrans" cxnId="{C5A2962F-4960-4E77-80D9-BB5DC78F3405}">
      <dgm:prSet/>
      <dgm:spPr/>
      <dgm:t>
        <a:bodyPr/>
        <a:lstStyle/>
        <a:p>
          <a:endParaRPr lang="el-GR"/>
        </a:p>
      </dgm:t>
    </dgm:pt>
    <dgm:pt modelId="{C208BCCA-27D2-4711-8BB7-7237B5E1FA2B}" type="pres">
      <dgm:prSet presAssocID="{0AFFB753-08AF-461B-A860-0C44BA060EAF}" presName="compositeShape" presStyleCnt="0">
        <dgm:presLayoutVars>
          <dgm:chMax val="2"/>
          <dgm:dir/>
          <dgm:resizeHandles val="exact"/>
        </dgm:presLayoutVars>
      </dgm:prSet>
      <dgm:spPr/>
      <dgm:t>
        <a:bodyPr/>
        <a:lstStyle/>
        <a:p>
          <a:endParaRPr lang="el-GR"/>
        </a:p>
      </dgm:t>
    </dgm:pt>
    <dgm:pt modelId="{EA96C2B5-211D-4FA8-A20E-A214A8E007AA}" type="pres">
      <dgm:prSet presAssocID="{0AFFB753-08AF-461B-A860-0C44BA060EAF}" presName="ribbon" presStyleLbl="node1" presStyleIdx="0" presStyleCnt="1"/>
      <dgm:spPr/>
      <dgm:t>
        <a:bodyPr/>
        <a:lstStyle/>
        <a:p>
          <a:endParaRPr lang="el-GR"/>
        </a:p>
      </dgm:t>
    </dgm:pt>
    <dgm:pt modelId="{C80148C5-C7AC-45A6-8405-E26CD33C78E3}" type="pres">
      <dgm:prSet presAssocID="{0AFFB753-08AF-461B-A860-0C44BA060EAF}" presName="leftArrowText" presStyleLbl="node1" presStyleIdx="0" presStyleCnt="1">
        <dgm:presLayoutVars>
          <dgm:chMax val="0"/>
          <dgm:bulletEnabled val="1"/>
        </dgm:presLayoutVars>
      </dgm:prSet>
      <dgm:spPr/>
      <dgm:t>
        <a:bodyPr/>
        <a:lstStyle/>
        <a:p>
          <a:endParaRPr lang="el-GR"/>
        </a:p>
      </dgm:t>
    </dgm:pt>
    <dgm:pt modelId="{23CA0FEB-670C-4DEF-8360-A6CF69815EB3}" type="pres">
      <dgm:prSet presAssocID="{0AFFB753-08AF-461B-A860-0C44BA060EAF}" presName="rightArrowText" presStyleLbl="node1" presStyleIdx="0" presStyleCnt="1">
        <dgm:presLayoutVars>
          <dgm:chMax val="0"/>
          <dgm:bulletEnabled val="1"/>
        </dgm:presLayoutVars>
      </dgm:prSet>
      <dgm:spPr/>
      <dgm:t>
        <a:bodyPr/>
        <a:lstStyle/>
        <a:p>
          <a:endParaRPr lang="el-GR"/>
        </a:p>
      </dgm:t>
    </dgm:pt>
  </dgm:ptLst>
  <dgm:cxnLst>
    <dgm:cxn modelId="{5E34CDC7-10D0-4FB1-8ADF-6090A7718120}" type="presOf" srcId="{56A2C214-BA12-423D-8D66-B9B9DDA5990A}" destId="{23CA0FEB-670C-4DEF-8360-A6CF69815EB3}" srcOrd="0" destOrd="1" presId="urn:microsoft.com/office/officeart/2005/8/layout/arrow6"/>
    <dgm:cxn modelId="{191D395C-2E56-4DCD-A446-D3CF44851177}" type="presOf" srcId="{67FA1BDE-DE48-4522-BBB9-604FAD5C73FB}" destId="{C80148C5-C7AC-45A6-8405-E26CD33C78E3}" srcOrd="0" destOrd="3" presId="urn:microsoft.com/office/officeart/2005/8/layout/arrow6"/>
    <dgm:cxn modelId="{135B60F6-E4D4-4FA8-B862-7CA969F66715}" type="presOf" srcId="{0AFFB753-08AF-461B-A860-0C44BA060EAF}" destId="{C208BCCA-27D2-4711-8BB7-7237B5E1FA2B}" srcOrd="0" destOrd="0" presId="urn:microsoft.com/office/officeart/2005/8/layout/arrow6"/>
    <dgm:cxn modelId="{46AD20A4-94A9-4A26-A484-BB89309E1704}" type="presOf" srcId="{8E273C33-8E46-4041-AE78-1BBE7A3107A8}" destId="{23CA0FEB-670C-4DEF-8360-A6CF69815EB3}" srcOrd="0" destOrd="0" presId="urn:microsoft.com/office/officeart/2005/8/layout/arrow6"/>
    <dgm:cxn modelId="{CD33E5E0-21AC-4C40-8464-4272DB58D158}" srcId="{8E273C33-8E46-4041-AE78-1BBE7A3107A8}" destId="{8B7CF190-4C1F-4563-806F-47B1BC7AA16D}" srcOrd="1" destOrd="0" parTransId="{D054029D-CC78-4349-A339-9489798527A9}" sibTransId="{237788B8-1D85-424E-8946-EFC18C225608}"/>
    <dgm:cxn modelId="{C5A2962F-4960-4E77-80D9-BB5DC78F3405}" srcId="{8E273C33-8E46-4041-AE78-1BBE7A3107A8}" destId="{67478B08-D941-440A-89C6-F99A9FFE61DE}" srcOrd="2" destOrd="0" parTransId="{86075085-F010-463C-9A7F-B67A530036CB}" sibTransId="{C9B56AF7-339B-4E69-B80E-288CADFBFEA1}"/>
    <dgm:cxn modelId="{7DC0FA17-144F-4E0E-B609-5AAA38196FD0}" srcId="{DDCE2B63-BD7F-4E18-B28A-66879140BF53}" destId="{67FA1BDE-DE48-4522-BBB9-604FAD5C73FB}" srcOrd="2" destOrd="0" parTransId="{90559415-3409-4E4D-8FD8-A5242862DE7A}" sibTransId="{381D13E5-523D-41EE-87E2-A1A8E4A63B76}"/>
    <dgm:cxn modelId="{E641B452-5B9B-474E-9806-6FC3CDBC8A4B}" type="presOf" srcId="{DD7BF448-4CC8-436B-8FE3-5D4D32D35CD8}" destId="{C80148C5-C7AC-45A6-8405-E26CD33C78E3}" srcOrd="0" destOrd="1" presId="urn:microsoft.com/office/officeart/2005/8/layout/arrow6"/>
    <dgm:cxn modelId="{D215BD48-2351-4C45-8D64-2FB449CF1BD3}" type="presOf" srcId="{DDCE2B63-BD7F-4E18-B28A-66879140BF53}" destId="{C80148C5-C7AC-45A6-8405-E26CD33C78E3}" srcOrd="0" destOrd="0" presId="urn:microsoft.com/office/officeart/2005/8/layout/arrow6"/>
    <dgm:cxn modelId="{B55622CF-A5C4-402A-A6C6-70B3F6C17FA4}" type="presOf" srcId="{02D4EE1E-0A9E-4756-B7DF-941CACD972E9}" destId="{C80148C5-C7AC-45A6-8405-E26CD33C78E3}" srcOrd="0" destOrd="2" presId="urn:microsoft.com/office/officeart/2005/8/layout/arrow6"/>
    <dgm:cxn modelId="{CB816CC9-94E3-4FB4-8046-DA6F3C39A8CF}" srcId="{DDCE2B63-BD7F-4E18-B28A-66879140BF53}" destId="{DD7BF448-4CC8-436B-8FE3-5D4D32D35CD8}" srcOrd="0" destOrd="0" parTransId="{418AA32A-24BD-4462-8119-EBF81E04F596}" sibTransId="{8B5B9BE9-6A56-4432-8273-8DF880FCCA4F}"/>
    <dgm:cxn modelId="{F78B1E09-874C-4F47-B3CE-6484F089FA19}" srcId="{8E273C33-8E46-4041-AE78-1BBE7A3107A8}" destId="{56A2C214-BA12-423D-8D66-B9B9DDA5990A}" srcOrd="0" destOrd="0" parTransId="{23E86CED-4B51-44FC-A594-F8F0E698C627}" sibTransId="{BF9DCC5E-AA49-4AAE-A766-5F958A76D9A9}"/>
    <dgm:cxn modelId="{3038A6E4-DCBF-4950-87DD-F31F3A8E34DE}" srcId="{0AFFB753-08AF-461B-A860-0C44BA060EAF}" destId="{8E273C33-8E46-4041-AE78-1BBE7A3107A8}" srcOrd="1" destOrd="0" parTransId="{0179452D-B7C8-448A-A763-F32F3B96360B}" sibTransId="{C08BE30A-9EB8-4B96-96F9-AFC00770C362}"/>
    <dgm:cxn modelId="{1F02C881-678F-4916-AC67-694AE7B53702}" srcId="{0AFFB753-08AF-461B-A860-0C44BA060EAF}" destId="{DDCE2B63-BD7F-4E18-B28A-66879140BF53}" srcOrd="0" destOrd="0" parTransId="{4DEAEBB6-129F-4153-9629-EFB172F8E117}" sibTransId="{13469158-E4AA-471C-A1DE-89CB73909962}"/>
    <dgm:cxn modelId="{2E01B851-D259-4097-9721-FCFA19D3E44B}" type="presOf" srcId="{8B7CF190-4C1F-4563-806F-47B1BC7AA16D}" destId="{23CA0FEB-670C-4DEF-8360-A6CF69815EB3}" srcOrd="0" destOrd="2" presId="urn:microsoft.com/office/officeart/2005/8/layout/arrow6"/>
    <dgm:cxn modelId="{4C34CC56-7E3C-46D2-871A-6825F6C067EE}" type="presOf" srcId="{67478B08-D941-440A-89C6-F99A9FFE61DE}" destId="{23CA0FEB-670C-4DEF-8360-A6CF69815EB3}" srcOrd="0" destOrd="3" presId="urn:microsoft.com/office/officeart/2005/8/layout/arrow6"/>
    <dgm:cxn modelId="{78E275AA-881E-4A9F-9EEC-F4227BDCAED1}" srcId="{DDCE2B63-BD7F-4E18-B28A-66879140BF53}" destId="{02D4EE1E-0A9E-4756-B7DF-941CACD972E9}" srcOrd="1" destOrd="0" parTransId="{BED1D65C-141F-4B56-98CF-3C664F9B0C71}" sibTransId="{414F4E22-FB6F-4B11-8A3F-7977DAD63D2C}"/>
    <dgm:cxn modelId="{AA3BB595-0A3F-40E5-AF4E-704E2772765A}" type="presParOf" srcId="{C208BCCA-27D2-4711-8BB7-7237B5E1FA2B}" destId="{EA96C2B5-211D-4FA8-A20E-A214A8E007AA}" srcOrd="0" destOrd="0" presId="urn:microsoft.com/office/officeart/2005/8/layout/arrow6"/>
    <dgm:cxn modelId="{0E593A5A-47CC-4336-A5C4-4F0E4D1B6B5E}" type="presParOf" srcId="{C208BCCA-27D2-4711-8BB7-7237B5E1FA2B}" destId="{C80148C5-C7AC-45A6-8405-E26CD33C78E3}" srcOrd="1" destOrd="0" presId="urn:microsoft.com/office/officeart/2005/8/layout/arrow6"/>
    <dgm:cxn modelId="{E64CD871-E828-4C3D-BB68-87421C13E39B}" type="presParOf" srcId="{C208BCCA-27D2-4711-8BB7-7237B5E1FA2B}" destId="{23CA0FEB-670C-4DEF-8360-A6CF69815EB3}" srcOrd="2" destOrd="0" presId="urn:microsoft.com/office/officeart/2005/8/layout/arrow6"/>
  </dgm:cxnLst>
  <dgm:bg>
    <a:no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93D7B88-231E-4005-839F-65E4C3F2A460}">
      <dsp:nvSpPr>
        <dsp:cNvPr id="0" name=""/>
        <dsp:cNvSpPr/>
      </dsp:nvSpPr>
      <dsp:spPr>
        <a:xfrm>
          <a:off x="-6234854" y="-953810"/>
          <a:ext cx="7421633" cy="7421633"/>
        </a:xfrm>
        <a:prstGeom prst="blockArc">
          <a:avLst>
            <a:gd name="adj1" fmla="val 18900000"/>
            <a:gd name="adj2" fmla="val 2700000"/>
            <a:gd name="adj3" fmla="val 291"/>
          </a:avLst>
        </a:pr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36548B8-F76F-4813-8466-4DDF36DD63C1}">
      <dsp:nvSpPr>
        <dsp:cNvPr id="0" name=""/>
        <dsp:cNvSpPr/>
      </dsp:nvSpPr>
      <dsp:spPr>
        <a:xfrm>
          <a:off x="441883" y="290367"/>
          <a:ext cx="6206395" cy="580515"/>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60784" tIns="50800" rIns="50800" bIns="50800" numCol="1" spcCol="1270" anchor="ctr" anchorCtr="0">
          <a:noAutofit/>
        </a:bodyPr>
        <a:lstStyle/>
        <a:p>
          <a:pPr lvl="0" algn="ctr" defTabSz="889000">
            <a:lnSpc>
              <a:spcPct val="90000"/>
            </a:lnSpc>
            <a:spcBef>
              <a:spcPct val="0"/>
            </a:spcBef>
            <a:spcAft>
              <a:spcPct val="35000"/>
            </a:spcAft>
          </a:pPr>
          <a:r>
            <a:rPr lang="en-US" altLang="el-GR" sz="2000" b="1" kern="1200" smtClean="0"/>
            <a:t>Outline</a:t>
          </a:r>
          <a:endParaRPr lang="el-GR" altLang="el-GR" sz="2000" b="1" kern="1200" dirty="0"/>
        </a:p>
      </dsp:txBody>
      <dsp:txXfrm>
        <a:off x="441883" y="290367"/>
        <a:ext cx="6206395" cy="580515"/>
      </dsp:txXfrm>
    </dsp:sp>
    <dsp:sp modelId="{5833475B-FBAB-4190-A599-090F7C8E5D82}">
      <dsp:nvSpPr>
        <dsp:cNvPr id="0" name=""/>
        <dsp:cNvSpPr/>
      </dsp:nvSpPr>
      <dsp:spPr>
        <a:xfrm>
          <a:off x="79061" y="217803"/>
          <a:ext cx="725644" cy="725644"/>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B4FD6F33-AE02-4BCD-AC1F-E3987A78A740}">
      <dsp:nvSpPr>
        <dsp:cNvPr id="0" name=""/>
        <dsp:cNvSpPr/>
      </dsp:nvSpPr>
      <dsp:spPr>
        <a:xfrm>
          <a:off x="997484" y="1170556"/>
          <a:ext cx="5728882" cy="580515"/>
        </a:xfrm>
        <a:prstGeom prst="rect">
          <a:avLst/>
        </a:prstGeom>
        <a:gradFill rotWithShape="0">
          <a:gsLst>
            <a:gs pos="0">
              <a:schemeClr val="accent4">
                <a:hueOff val="2079139"/>
                <a:satOff val="-9594"/>
                <a:lumOff val="353"/>
                <a:alphaOff val="0"/>
                <a:lumMod val="110000"/>
                <a:satMod val="105000"/>
                <a:tint val="67000"/>
              </a:schemeClr>
            </a:gs>
            <a:gs pos="50000">
              <a:schemeClr val="accent4">
                <a:hueOff val="2079139"/>
                <a:satOff val="-9594"/>
                <a:lumOff val="353"/>
                <a:alphaOff val="0"/>
                <a:lumMod val="105000"/>
                <a:satMod val="103000"/>
                <a:tint val="73000"/>
              </a:schemeClr>
            </a:gs>
            <a:gs pos="100000">
              <a:schemeClr val="accent4">
                <a:hueOff val="2079139"/>
                <a:satOff val="-9594"/>
                <a:lumOff val="35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60784" tIns="50800" rIns="50800" bIns="50800" numCol="1" spcCol="1270" anchor="ctr" anchorCtr="0">
          <a:noAutofit/>
        </a:bodyPr>
        <a:lstStyle/>
        <a:p>
          <a:pPr marL="0" lvl="0" indent="0" algn="l" defTabSz="889000">
            <a:lnSpc>
              <a:spcPct val="90000"/>
            </a:lnSpc>
            <a:spcBef>
              <a:spcPct val="0"/>
            </a:spcBef>
            <a:spcAft>
              <a:spcPct val="35000"/>
            </a:spcAft>
            <a:buFont typeface="+mj-lt"/>
            <a:buNone/>
          </a:pPr>
          <a:r>
            <a:rPr lang="en-US" altLang="el-GR" sz="2000" b="1" kern="1200" smtClean="0"/>
            <a:t>Legal Framework</a:t>
          </a:r>
          <a:r>
            <a:rPr lang="el-GR" altLang="el-GR" sz="2000" b="1" kern="1200" smtClean="0"/>
            <a:t> </a:t>
          </a:r>
          <a:endParaRPr lang="el-GR" altLang="el-GR" sz="2000" b="1" kern="1200" dirty="0"/>
        </a:p>
      </dsp:txBody>
      <dsp:txXfrm>
        <a:off x="997484" y="1170556"/>
        <a:ext cx="5728882" cy="580515"/>
      </dsp:txXfrm>
    </dsp:sp>
    <dsp:sp modelId="{C0856592-5996-41D6-B4FA-031D40711803}">
      <dsp:nvSpPr>
        <dsp:cNvPr id="0" name=""/>
        <dsp:cNvSpPr/>
      </dsp:nvSpPr>
      <dsp:spPr>
        <a:xfrm>
          <a:off x="556574" y="1088466"/>
          <a:ext cx="725644" cy="725644"/>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4">
              <a:hueOff val="2079139"/>
              <a:satOff val="-9594"/>
              <a:lumOff val="353"/>
              <a:alphaOff val="0"/>
            </a:schemeClr>
          </a:solidFill>
          <a:prstDash val="solid"/>
          <a:miter lim="800000"/>
        </a:ln>
        <a:effectLst/>
      </dsp:spPr>
      <dsp:style>
        <a:lnRef idx="1">
          <a:scrgbClr r="0" g="0" b="0"/>
        </a:lnRef>
        <a:fillRef idx="2">
          <a:scrgbClr r="0" g="0" b="0"/>
        </a:fillRef>
        <a:effectRef idx="0">
          <a:scrgbClr r="0" g="0" b="0"/>
        </a:effectRef>
        <a:fontRef idx="minor"/>
      </dsp:style>
    </dsp:sp>
    <dsp:sp modelId="{A96E78BA-D265-45B2-980F-5C6C36A0EB75}">
      <dsp:nvSpPr>
        <dsp:cNvPr id="0" name=""/>
        <dsp:cNvSpPr/>
      </dsp:nvSpPr>
      <dsp:spPr>
        <a:xfrm>
          <a:off x="1137751" y="2031693"/>
          <a:ext cx="5510527" cy="580515"/>
        </a:xfrm>
        <a:prstGeom prst="rect">
          <a:avLst/>
        </a:prstGeom>
        <a:gradFill rotWithShape="0">
          <a:gsLst>
            <a:gs pos="0">
              <a:schemeClr val="accent4">
                <a:hueOff val="4158277"/>
                <a:satOff val="-19187"/>
                <a:lumOff val="706"/>
                <a:alphaOff val="0"/>
                <a:lumMod val="110000"/>
                <a:satMod val="105000"/>
                <a:tint val="67000"/>
              </a:schemeClr>
            </a:gs>
            <a:gs pos="50000">
              <a:schemeClr val="accent4">
                <a:hueOff val="4158277"/>
                <a:satOff val="-19187"/>
                <a:lumOff val="706"/>
                <a:alphaOff val="0"/>
                <a:lumMod val="105000"/>
                <a:satMod val="103000"/>
                <a:tint val="73000"/>
              </a:schemeClr>
            </a:gs>
            <a:gs pos="100000">
              <a:schemeClr val="accent4">
                <a:hueOff val="4158277"/>
                <a:satOff val="-19187"/>
                <a:lumOff val="70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60784" tIns="50800" rIns="50800" bIns="50800" numCol="1" spcCol="1270" anchor="ctr" anchorCtr="0">
          <a:noAutofit/>
        </a:bodyPr>
        <a:lstStyle/>
        <a:p>
          <a:pPr lvl="0" algn="l" defTabSz="889000">
            <a:lnSpc>
              <a:spcPct val="90000"/>
            </a:lnSpc>
            <a:spcBef>
              <a:spcPct val="0"/>
            </a:spcBef>
            <a:spcAft>
              <a:spcPct val="35000"/>
            </a:spcAft>
          </a:pPr>
          <a:r>
            <a:rPr lang="en-US" altLang="el-GR" sz="2000" b="1" kern="1200" smtClean="0"/>
            <a:t>Coordination of Hellenic Statistical System (ELSS)</a:t>
          </a:r>
          <a:endParaRPr lang="el-GR" altLang="el-GR" sz="2000" b="1" kern="1200" dirty="0"/>
        </a:p>
      </dsp:txBody>
      <dsp:txXfrm>
        <a:off x="1137751" y="2031693"/>
        <a:ext cx="5510527" cy="580515"/>
      </dsp:txXfrm>
    </dsp:sp>
    <dsp:sp modelId="{B4FDFF64-9A4D-44C2-962F-E8685FBDFDCA}">
      <dsp:nvSpPr>
        <dsp:cNvPr id="0" name=""/>
        <dsp:cNvSpPr/>
      </dsp:nvSpPr>
      <dsp:spPr>
        <a:xfrm>
          <a:off x="774929" y="1959128"/>
          <a:ext cx="725644" cy="725644"/>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4">
              <a:hueOff val="4158277"/>
              <a:satOff val="-19187"/>
              <a:lumOff val="706"/>
              <a:alphaOff val="0"/>
            </a:schemeClr>
          </a:solidFill>
          <a:prstDash val="solid"/>
          <a:miter lim="800000"/>
        </a:ln>
        <a:effectLst/>
      </dsp:spPr>
      <dsp:style>
        <a:lnRef idx="1">
          <a:scrgbClr r="0" g="0" b="0"/>
        </a:lnRef>
        <a:fillRef idx="2">
          <a:scrgbClr r="0" g="0" b="0"/>
        </a:fillRef>
        <a:effectRef idx="0">
          <a:scrgbClr r="0" g="0" b="0"/>
        </a:effectRef>
        <a:fontRef idx="minor"/>
      </dsp:style>
    </dsp:sp>
    <dsp:sp modelId="{0F74AFC0-940C-4652-B4B5-749E5E95C715}">
      <dsp:nvSpPr>
        <dsp:cNvPr id="0" name=""/>
        <dsp:cNvSpPr/>
      </dsp:nvSpPr>
      <dsp:spPr>
        <a:xfrm>
          <a:off x="1137751" y="2901804"/>
          <a:ext cx="5510527" cy="580515"/>
        </a:xfrm>
        <a:prstGeom prst="rect">
          <a:avLst/>
        </a:prstGeom>
        <a:gradFill rotWithShape="0">
          <a:gsLst>
            <a:gs pos="0">
              <a:schemeClr val="accent4">
                <a:hueOff val="6237416"/>
                <a:satOff val="-28781"/>
                <a:lumOff val="1059"/>
                <a:alphaOff val="0"/>
                <a:lumMod val="110000"/>
                <a:satMod val="105000"/>
                <a:tint val="67000"/>
              </a:schemeClr>
            </a:gs>
            <a:gs pos="50000">
              <a:schemeClr val="accent4">
                <a:hueOff val="6237416"/>
                <a:satOff val="-28781"/>
                <a:lumOff val="1059"/>
                <a:alphaOff val="0"/>
                <a:lumMod val="105000"/>
                <a:satMod val="103000"/>
                <a:tint val="73000"/>
              </a:schemeClr>
            </a:gs>
            <a:gs pos="100000">
              <a:schemeClr val="accent4">
                <a:hueOff val="6237416"/>
                <a:satOff val="-28781"/>
                <a:lumOff val="1059"/>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60784" tIns="50800" rIns="50800" bIns="50800" numCol="1" spcCol="1270" anchor="ctr" anchorCtr="0">
          <a:noAutofit/>
        </a:bodyPr>
        <a:lstStyle/>
        <a:p>
          <a:pPr marL="0" lvl="0" indent="0" algn="l" defTabSz="889000">
            <a:lnSpc>
              <a:spcPct val="90000"/>
            </a:lnSpc>
            <a:spcBef>
              <a:spcPct val="0"/>
            </a:spcBef>
            <a:spcAft>
              <a:spcPct val="35000"/>
            </a:spcAft>
            <a:buNone/>
          </a:pPr>
          <a:r>
            <a:rPr lang="en-US" altLang="el-GR" sz="2000" b="1" kern="1200" smtClean="0"/>
            <a:t>Mechanism and tools for Coordination at ELSS</a:t>
          </a:r>
          <a:endParaRPr lang="el-GR" altLang="el-GR" sz="2000" b="1" kern="1200" dirty="0"/>
        </a:p>
      </dsp:txBody>
      <dsp:txXfrm>
        <a:off x="1137751" y="2901804"/>
        <a:ext cx="5510527" cy="580515"/>
      </dsp:txXfrm>
    </dsp:sp>
    <dsp:sp modelId="{38AF56A4-0ACD-4CC7-AD8E-0DCD0B16535B}">
      <dsp:nvSpPr>
        <dsp:cNvPr id="0" name=""/>
        <dsp:cNvSpPr/>
      </dsp:nvSpPr>
      <dsp:spPr>
        <a:xfrm>
          <a:off x="774929" y="2829240"/>
          <a:ext cx="725644" cy="725644"/>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4">
              <a:hueOff val="6237416"/>
              <a:satOff val="-28781"/>
              <a:lumOff val="1059"/>
              <a:alphaOff val="0"/>
            </a:schemeClr>
          </a:solidFill>
          <a:prstDash val="solid"/>
          <a:miter lim="800000"/>
        </a:ln>
        <a:effectLst/>
      </dsp:spPr>
      <dsp:style>
        <a:lnRef idx="1">
          <a:scrgbClr r="0" g="0" b="0"/>
        </a:lnRef>
        <a:fillRef idx="2">
          <a:scrgbClr r="0" g="0" b="0"/>
        </a:fillRef>
        <a:effectRef idx="0">
          <a:scrgbClr r="0" g="0" b="0"/>
        </a:effectRef>
        <a:fontRef idx="minor"/>
      </dsp:style>
    </dsp:sp>
    <dsp:sp modelId="{936F7C1A-BE78-4A53-83C2-804D82806EA3}">
      <dsp:nvSpPr>
        <dsp:cNvPr id="0" name=""/>
        <dsp:cNvSpPr/>
      </dsp:nvSpPr>
      <dsp:spPr>
        <a:xfrm>
          <a:off x="919396" y="3772467"/>
          <a:ext cx="5728882" cy="580515"/>
        </a:xfrm>
        <a:prstGeom prst="rect">
          <a:avLst/>
        </a:prstGeom>
        <a:gradFill rotWithShape="0">
          <a:gsLst>
            <a:gs pos="0">
              <a:schemeClr val="accent4">
                <a:hueOff val="8316554"/>
                <a:satOff val="-38374"/>
                <a:lumOff val="1412"/>
                <a:alphaOff val="0"/>
                <a:lumMod val="110000"/>
                <a:satMod val="105000"/>
                <a:tint val="67000"/>
              </a:schemeClr>
            </a:gs>
            <a:gs pos="50000">
              <a:schemeClr val="accent4">
                <a:hueOff val="8316554"/>
                <a:satOff val="-38374"/>
                <a:lumOff val="1412"/>
                <a:alphaOff val="0"/>
                <a:lumMod val="105000"/>
                <a:satMod val="103000"/>
                <a:tint val="73000"/>
              </a:schemeClr>
            </a:gs>
            <a:gs pos="100000">
              <a:schemeClr val="accent4">
                <a:hueOff val="8316554"/>
                <a:satOff val="-38374"/>
                <a:lumOff val="141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60784" tIns="50800" rIns="50800" bIns="50800" numCol="1" spcCol="1270" anchor="ctr" anchorCtr="0">
          <a:noAutofit/>
        </a:bodyPr>
        <a:lstStyle/>
        <a:p>
          <a:pPr marL="0" lvl="0" indent="0" algn="l" defTabSz="889000">
            <a:lnSpc>
              <a:spcPct val="90000"/>
            </a:lnSpc>
            <a:spcBef>
              <a:spcPct val="0"/>
            </a:spcBef>
            <a:spcAft>
              <a:spcPct val="35000"/>
            </a:spcAft>
            <a:buNone/>
          </a:pPr>
          <a:r>
            <a:rPr lang="en-US" altLang="el-GR" sz="2000" b="1" kern="1200" smtClean="0"/>
            <a:t>The Role of Statistical Head for enhancing the quality</a:t>
          </a:r>
          <a:endParaRPr lang="el-GR" altLang="el-GR" sz="2000" b="1" kern="1200" dirty="0"/>
        </a:p>
      </dsp:txBody>
      <dsp:txXfrm>
        <a:off x="919396" y="3772467"/>
        <a:ext cx="5728882" cy="580515"/>
      </dsp:txXfrm>
    </dsp:sp>
    <dsp:sp modelId="{8118243D-C811-4F38-8017-C94C0D00D4A6}">
      <dsp:nvSpPr>
        <dsp:cNvPr id="0" name=""/>
        <dsp:cNvSpPr/>
      </dsp:nvSpPr>
      <dsp:spPr>
        <a:xfrm>
          <a:off x="556574" y="3699902"/>
          <a:ext cx="725644" cy="725644"/>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4">
              <a:hueOff val="8316554"/>
              <a:satOff val="-38374"/>
              <a:lumOff val="1412"/>
              <a:alphaOff val="0"/>
            </a:schemeClr>
          </a:solidFill>
          <a:prstDash val="solid"/>
          <a:miter lim="800000"/>
        </a:ln>
        <a:effectLst/>
      </dsp:spPr>
      <dsp:style>
        <a:lnRef idx="1">
          <a:scrgbClr r="0" g="0" b="0"/>
        </a:lnRef>
        <a:fillRef idx="2">
          <a:scrgbClr r="0" g="0" b="0"/>
        </a:fillRef>
        <a:effectRef idx="0">
          <a:scrgbClr r="0" g="0" b="0"/>
        </a:effectRef>
        <a:fontRef idx="minor"/>
      </dsp:style>
    </dsp:sp>
    <dsp:sp modelId="{D5887942-0571-40AE-8953-E66C9B520E48}">
      <dsp:nvSpPr>
        <dsp:cNvPr id="0" name=""/>
        <dsp:cNvSpPr/>
      </dsp:nvSpPr>
      <dsp:spPr>
        <a:xfrm>
          <a:off x="441883" y="4643129"/>
          <a:ext cx="6206395" cy="580515"/>
        </a:xfrm>
        <a:prstGeom prst="rect">
          <a:avLst/>
        </a:prstGeom>
        <a:gradFill rotWithShape="0">
          <a:gsLst>
            <a:gs pos="0">
              <a:schemeClr val="accent4">
                <a:hueOff val="10395693"/>
                <a:satOff val="-47968"/>
                <a:lumOff val="1765"/>
                <a:alphaOff val="0"/>
                <a:lumMod val="110000"/>
                <a:satMod val="105000"/>
                <a:tint val="67000"/>
              </a:schemeClr>
            </a:gs>
            <a:gs pos="50000">
              <a:schemeClr val="accent4">
                <a:hueOff val="10395693"/>
                <a:satOff val="-47968"/>
                <a:lumOff val="1765"/>
                <a:alphaOff val="0"/>
                <a:lumMod val="105000"/>
                <a:satMod val="103000"/>
                <a:tint val="73000"/>
              </a:schemeClr>
            </a:gs>
            <a:gs pos="100000">
              <a:schemeClr val="accent4">
                <a:hueOff val="10395693"/>
                <a:satOff val="-47968"/>
                <a:lumOff val="17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60784"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smtClean="0">
              <a:effectLst>
                <a:outerShdw blurRad="38100" dist="38100" dir="2700000" algn="tl">
                  <a:srgbClr val="000000">
                    <a:alpha val="43137"/>
                  </a:srgbClr>
                </a:outerShdw>
              </a:effectLst>
            </a:rPr>
            <a:t>ONA’s Experience – The case of </a:t>
          </a:r>
          <a:r>
            <a:rPr lang="en-US" sz="2000" kern="1200" dirty="0" smtClean="0">
              <a:effectLst>
                <a:outerShdw blurRad="38100" dist="38100" dir="2700000" algn="tl">
                  <a:srgbClr val="000000">
                    <a:alpha val="43137"/>
                  </a:srgbClr>
                </a:outerShdw>
              </a:effectLst>
            </a:rPr>
            <a:t>the Ministry </a:t>
          </a:r>
          <a:r>
            <a:rPr lang="en-US" sz="2000" kern="1200" dirty="0" smtClean="0">
              <a:effectLst>
                <a:outerShdw blurRad="38100" dist="38100" dir="2700000" algn="tl">
                  <a:srgbClr val="000000">
                    <a:alpha val="43137"/>
                  </a:srgbClr>
                </a:outerShdw>
              </a:effectLst>
            </a:rPr>
            <a:t>of Interior</a:t>
          </a:r>
          <a:endParaRPr lang="el-GR" altLang="el-GR" sz="2000" b="1" kern="1200" dirty="0"/>
        </a:p>
      </dsp:txBody>
      <dsp:txXfrm>
        <a:off x="441883" y="4643129"/>
        <a:ext cx="6206395" cy="580515"/>
      </dsp:txXfrm>
    </dsp:sp>
    <dsp:sp modelId="{9C8B71A4-193C-4053-B867-AFCE5AB25A5A}">
      <dsp:nvSpPr>
        <dsp:cNvPr id="0" name=""/>
        <dsp:cNvSpPr/>
      </dsp:nvSpPr>
      <dsp:spPr>
        <a:xfrm>
          <a:off x="79061" y="4570565"/>
          <a:ext cx="725644" cy="725644"/>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4">
              <a:hueOff val="10395693"/>
              <a:satOff val="-47968"/>
              <a:lumOff val="1765"/>
              <a:alphaOff val="0"/>
            </a:schemeClr>
          </a:solidFill>
          <a:prstDash val="solid"/>
          <a:miter lim="800000"/>
        </a:ln>
        <a:effectLst/>
      </dsp:spPr>
      <dsp:style>
        <a:lnRef idx="1">
          <a:scrgbClr r="0" g="0" b="0"/>
        </a:lnRef>
        <a:fillRef idx="2">
          <a:scrgbClr r="0" g="0" b="0"/>
        </a:fillRef>
        <a:effectRef idx="0">
          <a:scrgbClr r="0" g="0" b="0"/>
        </a:effectRef>
        <a:fontRef idx="minor"/>
      </dsp:style>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368BBDB-9E6A-40DF-9511-0727D87E75D6}">
      <dsp:nvSpPr>
        <dsp:cNvPr id="0" name=""/>
        <dsp:cNvSpPr/>
      </dsp:nvSpPr>
      <dsp:spPr>
        <a:xfrm>
          <a:off x="0" y="0"/>
          <a:ext cx="1520793" cy="1520793"/>
        </a:xfrm>
        <a:prstGeom prst="pie">
          <a:avLst>
            <a:gd name="adj1" fmla="val 5400000"/>
            <a:gd name="adj2" fmla="val 1620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D951B1C-7F21-46D3-A33A-F2EC649F6D1E}">
      <dsp:nvSpPr>
        <dsp:cNvPr id="0" name=""/>
        <dsp:cNvSpPr/>
      </dsp:nvSpPr>
      <dsp:spPr>
        <a:xfrm>
          <a:off x="760396" y="0"/>
          <a:ext cx="7093817" cy="1520793"/>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b="0" i="0" kern="1200" baseline="0" smtClean="0">
              <a:effectLst>
                <a:outerShdw blurRad="38100" dist="38100" dir="2700000" algn="tl">
                  <a:srgbClr val="000000">
                    <a:alpha val="43137"/>
                  </a:srgbClr>
                </a:outerShdw>
              </a:effectLst>
            </a:rPr>
            <a:t>Nomination of an independent Office of Statistical Head</a:t>
          </a:r>
          <a:endParaRPr lang="el-GR" sz="2300" b="0" i="0" kern="1200" baseline="0" dirty="0">
            <a:effectLst>
              <a:outerShdw blurRad="38100" dist="38100" dir="2700000" algn="tl">
                <a:srgbClr val="000000">
                  <a:alpha val="43137"/>
                </a:srgbClr>
              </a:outerShdw>
            </a:effectLst>
          </a:endParaRPr>
        </a:p>
      </dsp:txBody>
      <dsp:txXfrm>
        <a:off x="760396" y="0"/>
        <a:ext cx="7093817" cy="722377"/>
      </dsp:txXfrm>
    </dsp:sp>
    <dsp:sp modelId="{C018C7DD-9519-44FA-A0F2-255D7CD525B3}">
      <dsp:nvSpPr>
        <dsp:cNvPr id="0" name=""/>
        <dsp:cNvSpPr/>
      </dsp:nvSpPr>
      <dsp:spPr>
        <a:xfrm>
          <a:off x="399208" y="722377"/>
          <a:ext cx="722377" cy="722377"/>
        </a:xfrm>
        <a:prstGeom prst="pie">
          <a:avLst>
            <a:gd name="adj1" fmla="val 5400000"/>
            <a:gd name="adj2" fmla="val 16200000"/>
          </a:avLst>
        </a:prstGeom>
        <a:solidFill>
          <a:schemeClr val="accent4">
            <a:hueOff val="10395693"/>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7B4D45-72C5-4013-805F-04AC2C2A5E1E}">
      <dsp:nvSpPr>
        <dsp:cNvPr id="0" name=""/>
        <dsp:cNvSpPr/>
      </dsp:nvSpPr>
      <dsp:spPr>
        <a:xfrm>
          <a:off x="760396" y="741350"/>
          <a:ext cx="7093817" cy="684430"/>
        </a:xfrm>
        <a:prstGeom prst="rect">
          <a:avLst/>
        </a:prstGeom>
        <a:solidFill>
          <a:schemeClr val="lt1">
            <a:alpha val="90000"/>
            <a:hueOff val="0"/>
            <a:satOff val="0"/>
            <a:lumOff val="0"/>
            <a:alphaOff val="0"/>
          </a:schemeClr>
        </a:solidFill>
        <a:ln w="12700" cap="flat" cmpd="sng" algn="ctr">
          <a:solidFill>
            <a:schemeClr val="accent4">
              <a:hueOff val="10395693"/>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b="0" i="0" kern="1200" baseline="0" smtClean="0">
              <a:effectLst>
                <a:outerShdw blurRad="38100" dist="38100" dir="2700000" algn="tl">
                  <a:srgbClr val="000000">
                    <a:alpha val="43137"/>
                  </a:srgbClr>
                </a:outerShdw>
              </a:effectLst>
            </a:rPr>
            <a:t>Appointment of the Statistical Head and  a Working Group</a:t>
          </a:r>
          <a:endParaRPr lang="el-GR" sz="2300" b="0" i="0" kern="1200" baseline="0" dirty="0">
            <a:effectLst>
              <a:outerShdw blurRad="38100" dist="38100" dir="2700000" algn="tl">
                <a:srgbClr val="000000">
                  <a:alpha val="43137"/>
                </a:srgbClr>
              </a:outerShdw>
            </a:effectLst>
          </a:endParaRPr>
        </a:p>
      </dsp:txBody>
      <dsp:txXfrm>
        <a:off x="760396" y="741350"/>
        <a:ext cx="7093817" cy="68443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1535935-510D-436C-A995-316B07C3E827}">
      <dsp:nvSpPr>
        <dsp:cNvPr id="0" name=""/>
        <dsp:cNvSpPr/>
      </dsp:nvSpPr>
      <dsp:spPr>
        <a:xfrm>
          <a:off x="1832154" y="3039219"/>
          <a:ext cx="2143361" cy="1847951"/>
        </a:xfrm>
        <a:prstGeom prst="hexagon">
          <a:avLst>
            <a:gd name="adj" fmla="val 25000"/>
            <a:gd name="vf" fmla="val 115470"/>
          </a:avLst>
        </a:prstGeom>
        <a:solidFill>
          <a:srgbClr val="5B9BD5">
            <a:hueOff val="0"/>
            <a:satOff val="0"/>
            <a:lumOff val="0"/>
            <a:alphaOff val="0"/>
          </a:srgbClr>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1590" rIns="0" bIns="21590" numCol="1" spcCol="1270" anchor="ctr" anchorCtr="0">
          <a:noAutofit/>
        </a:bodyPr>
        <a:lstStyle/>
        <a:p>
          <a:pPr lvl="0" algn="ctr" defTabSz="755650">
            <a:lnSpc>
              <a:spcPct val="90000"/>
            </a:lnSpc>
            <a:spcBef>
              <a:spcPct val="0"/>
            </a:spcBef>
            <a:spcAft>
              <a:spcPct val="35000"/>
            </a:spcAft>
            <a:buNone/>
          </a:pPr>
          <a:r>
            <a:rPr lang="pl-PL" sz="1700" kern="1200" dirty="0" smtClean="0"/>
            <a:t>Regulation on the Statistical Obligations of the agencies of the </a:t>
          </a:r>
          <a:r>
            <a:rPr lang="en-US" sz="1700" kern="1200" dirty="0" smtClean="0"/>
            <a:t>ELSS</a:t>
          </a:r>
          <a:endParaRPr lang="el-GR" sz="1700" kern="1200" dirty="0">
            <a:solidFill>
              <a:sysClr val="window" lastClr="FFFFFF"/>
            </a:solidFill>
            <a:latin typeface="Calibri" panose="020F0502020204030204"/>
            <a:ea typeface="+mn-ea"/>
            <a:cs typeface="+mn-cs"/>
          </a:endParaRPr>
        </a:p>
      </dsp:txBody>
      <dsp:txXfrm>
        <a:off x="1832154" y="3039219"/>
        <a:ext cx="2143361" cy="1847951"/>
      </dsp:txXfrm>
    </dsp:sp>
    <dsp:sp modelId="{376E29D3-D4F4-4D5A-935F-5938CE625AD4}">
      <dsp:nvSpPr>
        <dsp:cNvPr id="0" name=""/>
        <dsp:cNvSpPr/>
      </dsp:nvSpPr>
      <dsp:spPr>
        <a:xfrm>
          <a:off x="1887836" y="3855052"/>
          <a:ext cx="250948" cy="216285"/>
        </a:xfrm>
        <a:prstGeom prst="hexagon">
          <a:avLst>
            <a:gd name="adj" fmla="val 25000"/>
            <a:gd name="vf" fmla="val 115470"/>
          </a:avLst>
        </a:prstGeom>
        <a:solidFill>
          <a:sysClr val="window" lastClr="FFFFFF">
            <a:hueOff val="0"/>
            <a:satOff val="0"/>
            <a:lumOff val="0"/>
            <a:alphaOff val="0"/>
          </a:sysClr>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5696F088-F7CD-4822-B6D9-1CD3E43B483E}">
      <dsp:nvSpPr>
        <dsp:cNvPr id="0" name=""/>
        <dsp:cNvSpPr/>
      </dsp:nvSpPr>
      <dsp:spPr>
        <a:xfrm>
          <a:off x="0" y="2046647"/>
          <a:ext cx="2143361" cy="1847951"/>
        </a:xfrm>
        <a:prstGeom prst="hexagon">
          <a:avLst>
            <a:gd name="adj" fmla="val 25000"/>
            <a:gd name="vf" fmla="val 115470"/>
          </a:avLst>
        </a:prstGeom>
        <a:blipFill rotWithShape="1">
          <a:blip xmlns:r="http://schemas.openxmlformats.org/officeDocument/2006/relationships" r:embed="rId1"/>
          <a:stretch>
            <a:fillRect/>
          </a:stretch>
        </a:blip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24492528-2FBA-4692-8BF2-A31C0F8EB644}">
      <dsp:nvSpPr>
        <dsp:cNvPr id="0" name=""/>
        <dsp:cNvSpPr/>
      </dsp:nvSpPr>
      <dsp:spPr>
        <a:xfrm>
          <a:off x="1459163" y="3650483"/>
          <a:ext cx="250948" cy="216285"/>
        </a:xfrm>
        <a:prstGeom prst="hexagon">
          <a:avLst>
            <a:gd name="adj" fmla="val 25000"/>
            <a:gd name="vf" fmla="val 115470"/>
          </a:avLst>
        </a:prstGeom>
        <a:solidFill>
          <a:sysClr val="window" lastClr="FFFFFF">
            <a:hueOff val="0"/>
            <a:satOff val="0"/>
            <a:lumOff val="0"/>
            <a:alphaOff val="0"/>
          </a:sysClr>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490E949C-33C7-47A5-9458-CDC64F5566A0}">
      <dsp:nvSpPr>
        <dsp:cNvPr id="0" name=""/>
        <dsp:cNvSpPr/>
      </dsp:nvSpPr>
      <dsp:spPr>
        <a:xfrm>
          <a:off x="3658207" y="2024677"/>
          <a:ext cx="2143361" cy="1847951"/>
        </a:xfrm>
        <a:prstGeom prst="hexagon">
          <a:avLst>
            <a:gd name="adj" fmla="val 25000"/>
            <a:gd name="vf" fmla="val 115470"/>
          </a:avLst>
        </a:prstGeom>
        <a:solidFill>
          <a:srgbClr val="5B9BD5">
            <a:hueOff val="0"/>
            <a:satOff val="0"/>
            <a:lumOff val="0"/>
            <a:alphaOff val="0"/>
          </a:srgbClr>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1590" rIns="0" bIns="21590" numCol="1" spcCol="1270" anchor="ctr" anchorCtr="0">
          <a:noAutofit/>
        </a:bodyPr>
        <a:lstStyle/>
        <a:p>
          <a:pPr lvl="0" algn="ctr" defTabSz="755650">
            <a:lnSpc>
              <a:spcPct val="90000"/>
            </a:lnSpc>
            <a:spcBef>
              <a:spcPct val="0"/>
            </a:spcBef>
            <a:spcAft>
              <a:spcPct val="35000"/>
            </a:spcAft>
            <a:buNone/>
          </a:pPr>
          <a:r>
            <a:rPr lang="en-GB" sz="1700" kern="1200" dirty="0" smtClean="0"/>
            <a:t>Regulation on the Operation and Administration of ELSTAT </a:t>
          </a:r>
          <a:endParaRPr lang="el-GR" sz="1700" kern="1200" dirty="0">
            <a:solidFill>
              <a:sysClr val="window" lastClr="FFFFFF"/>
            </a:solidFill>
            <a:latin typeface="Calibri" panose="020F0502020204030204"/>
            <a:ea typeface="+mn-ea"/>
            <a:cs typeface="+mn-cs"/>
          </a:endParaRPr>
        </a:p>
      </dsp:txBody>
      <dsp:txXfrm>
        <a:off x="3658207" y="2024677"/>
        <a:ext cx="2143361" cy="1847951"/>
      </dsp:txXfrm>
    </dsp:sp>
    <dsp:sp modelId="{2AA3D38C-47B5-4D0B-9D95-2BE8ACE678C8}">
      <dsp:nvSpPr>
        <dsp:cNvPr id="0" name=""/>
        <dsp:cNvSpPr/>
      </dsp:nvSpPr>
      <dsp:spPr>
        <a:xfrm>
          <a:off x="5123473" y="3626560"/>
          <a:ext cx="250948" cy="216285"/>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E7CD4B9-2462-4343-B18C-4979AACA0ABF}">
      <dsp:nvSpPr>
        <dsp:cNvPr id="0" name=""/>
        <dsp:cNvSpPr/>
      </dsp:nvSpPr>
      <dsp:spPr>
        <a:xfrm>
          <a:off x="5484259" y="3039219"/>
          <a:ext cx="2143361" cy="1847951"/>
        </a:xfrm>
        <a:prstGeom prst="hexagon">
          <a:avLst>
            <a:gd name="adj" fmla="val 25000"/>
            <a:gd name="vf" fmla="val 115470"/>
          </a:avLst>
        </a:prstGeom>
        <a:blipFill rotWithShape="1">
          <a:blip xmlns:r="http://schemas.openxmlformats.org/officeDocument/2006/relationships" r:embed="rId2"/>
          <a:stretch>
            <a:fillRect/>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77E8BA9-D822-4126-81CA-42B6F97A7D46}">
      <dsp:nvSpPr>
        <dsp:cNvPr id="0" name=""/>
        <dsp:cNvSpPr/>
      </dsp:nvSpPr>
      <dsp:spPr>
        <a:xfrm>
          <a:off x="5539941" y="3855052"/>
          <a:ext cx="250948" cy="216285"/>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BACAEF5-3206-4840-AB1C-2253078CDA15}">
      <dsp:nvSpPr>
        <dsp:cNvPr id="0" name=""/>
        <dsp:cNvSpPr/>
      </dsp:nvSpPr>
      <dsp:spPr>
        <a:xfrm>
          <a:off x="1832154" y="1014528"/>
          <a:ext cx="2143361" cy="1847951"/>
        </a:xfrm>
        <a:prstGeom prst="hexagon">
          <a:avLst>
            <a:gd name="adj" fmla="val 25000"/>
            <a:gd name="vf" fmla="val 115470"/>
          </a:avLst>
        </a:prstGeom>
        <a:solidFill>
          <a:srgbClr val="5B9BD5">
            <a:hueOff val="0"/>
            <a:satOff val="0"/>
            <a:lumOff val="0"/>
            <a:alphaOff val="0"/>
          </a:srgbClr>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1590" rIns="0" bIns="21590" numCol="1" spcCol="1270" anchor="ctr" anchorCtr="0">
          <a:noAutofit/>
        </a:bodyPr>
        <a:lstStyle/>
        <a:p>
          <a:pPr lvl="0" algn="ctr" defTabSz="755650">
            <a:lnSpc>
              <a:spcPct val="90000"/>
            </a:lnSpc>
            <a:spcBef>
              <a:spcPct val="0"/>
            </a:spcBef>
            <a:spcAft>
              <a:spcPct val="35000"/>
            </a:spcAft>
          </a:pPr>
          <a:r>
            <a:rPr lang="en-US" sz="1700" b="1" kern="1200" dirty="0" smtClean="0">
              <a:solidFill>
                <a:sysClr val="window" lastClr="FFFFFF"/>
              </a:solidFill>
              <a:latin typeface="Calibri Light" panose="020F0302020204030204"/>
              <a:ea typeface="+mn-ea"/>
              <a:cs typeface="+mn-cs"/>
            </a:rPr>
            <a:t>Statistical Law</a:t>
          </a:r>
          <a:r>
            <a:rPr lang="el-GR" sz="1700" b="1" kern="1200" dirty="0" smtClean="0">
              <a:solidFill>
                <a:sysClr val="window" lastClr="FFFFFF"/>
              </a:solidFill>
              <a:latin typeface="Calibri Light" panose="020F0302020204030204"/>
              <a:ea typeface="+mn-ea"/>
              <a:cs typeface="+mn-cs"/>
            </a:rPr>
            <a:t> </a:t>
          </a:r>
          <a:r>
            <a:rPr lang="en-US" sz="1700" b="1" kern="1200" dirty="0">
              <a:solidFill>
                <a:sysClr val="window" lastClr="FFFFFF"/>
              </a:solidFill>
              <a:latin typeface="Calibri Light" panose="020F0302020204030204"/>
              <a:ea typeface="+mn-ea"/>
              <a:cs typeface="+mn-cs"/>
            </a:rPr>
            <a:t>3832/2010 </a:t>
          </a:r>
        </a:p>
      </dsp:txBody>
      <dsp:txXfrm>
        <a:off x="1832154" y="1014528"/>
        <a:ext cx="2143361" cy="1847951"/>
      </dsp:txXfrm>
    </dsp:sp>
    <dsp:sp modelId="{BB6111EC-20AC-4B21-A9ED-8720D927F693}">
      <dsp:nvSpPr>
        <dsp:cNvPr id="0" name=""/>
        <dsp:cNvSpPr/>
      </dsp:nvSpPr>
      <dsp:spPr>
        <a:xfrm>
          <a:off x="3285216" y="1054563"/>
          <a:ext cx="250948" cy="216285"/>
        </a:xfrm>
        <a:prstGeom prst="hexagon">
          <a:avLst>
            <a:gd name="adj" fmla="val 25000"/>
            <a:gd name="vf" fmla="val 115470"/>
          </a:avLst>
        </a:prstGeom>
        <a:solidFill>
          <a:sysClr val="window" lastClr="FFFFFF">
            <a:hueOff val="0"/>
            <a:satOff val="0"/>
            <a:lumOff val="0"/>
            <a:alphaOff val="0"/>
          </a:sysClr>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BABF4BB6-FC23-45B7-B9C8-F22F3FE2AB94}">
      <dsp:nvSpPr>
        <dsp:cNvPr id="0" name=""/>
        <dsp:cNvSpPr/>
      </dsp:nvSpPr>
      <dsp:spPr>
        <a:xfrm>
          <a:off x="3625006" y="113140"/>
          <a:ext cx="2143361" cy="1847951"/>
        </a:xfrm>
        <a:prstGeom prst="hexagon">
          <a:avLst>
            <a:gd name="adj" fmla="val 25000"/>
            <a:gd name="vf" fmla="val 115470"/>
          </a:avLst>
        </a:prstGeom>
        <a:blipFill rotWithShape="1">
          <a:blip xmlns:r="http://schemas.openxmlformats.org/officeDocument/2006/relationships" r:embed="rId3"/>
          <a:stretch>
            <a:fillRect/>
          </a:stretch>
        </a:blip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BF715E3A-CDA4-45C2-A31A-0719474D8A20}">
      <dsp:nvSpPr>
        <dsp:cNvPr id="0" name=""/>
        <dsp:cNvSpPr/>
      </dsp:nvSpPr>
      <dsp:spPr>
        <a:xfrm>
          <a:off x="3721516" y="816307"/>
          <a:ext cx="250948" cy="216285"/>
        </a:xfrm>
        <a:prstGeom prst="hexagon">
          <a:avLst>
            <a:gd name="adj" fmla="val 25000"/>
            <a:gd name="vf" fmla="val 115470"/>
          </a:avLst>
        </a:prstGeom>
        <a:solidFill>
          <a:sysClr val="window" lastClr="FFFFFF">
            <a:hueOff val="0"/>
            <a:satOff val="0"/>
            <a:lumOff val="0"/>
            <a:alphaOff val="0"/>
          </a:sysClr>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C580A9F-8869-4650-8900-E1FCCD5661DD}">
      <dsp:nvSpPr>
        <dsp:cNvPr id="0" name=""/>
        <dsp:cNvSpPr/>
      </dsp:nvSpPr>
      <dsp:spPr>
        <a:xfrm>
          <a:off x="0" y="1539420"/>
          <a:ext cx="7808596" cy="1204875"/>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6034" tIns="354076" rIns="606034" bIns="120904" numCol="1" spcCol="1270" anchor="t" anchorCtr="0">
          <a:noAutofit/>
        </a:bodyPr>
        <a:lstStyle/>
        <a:p>
          <a:pPr marL="171450" lvl="1" indent="-171450" algn="l" defTabSz="755650">
            <a:lnSpc>
              <a:spcPct val="90000"/>
            </a:lnSpc>
            <a:spcBef>
              <a:spcPct val="0"/>
            </a:spcBef>
            <a:spcAft>
              <a:spcPct val="15000"/>
            </a:spcAft>
            <a:buChar char="••"/>
          </a:pPr>
          <a:r>
            <a:rPr lang="en-GB" sz="1700" kern="1200" dirty="0" smtClean="0"/>
            <a:t>implement the </a:t>
          </a:r>
          <a:r>
            <a:rPr lang="en-GB" sz="1700" kern="1200" dirty="0" err="1" smtClean="0"/>
            <a:t>CoP</a:t>
          </a:r>
          <a:r>
            <a:rPr lang="en-GB" sz="1700" kern="1200" dirty="0" smtClean="0"/>
            <a:t> when developing, producing and disseminating </a:t>
          </a:r>
          <a:r>
            <a:rPr lang="en-GB" sz="1700" b="1" i="1" kern="1200" dirty="0" smtClean="0"/>
            <a:t>all</a:t>
          </a:r>
          <a:r>
            <a:rPr lang="en-GB" sz="1700" kern="1200" dirty="0" smtClean="0"/>
            <a:t> the </a:t>
          </a:r>
          <a:r>
            <a:rPr lang="en-GB" sz="1700" b="1" i="1" kern="1200" dirty="0" smtClean="0"/>
            <a:t>official</a:t>
          </a:r>
          <a:r>
            <a:rPr lang="en-GB" sz="1700" kern="1200" dirty="0" smtClean="0"/>
            <a:t> </a:t>
          </a:r>
          <a:r>
            <a:rPr lang="en-GB" sz="1700" b="1" i="1" kern="1200" dirty="0" smtClean="0"/>
            <a:t>statistics</a:t>
          </a:r>
          <a:r>
            <a:rPr lang="en-GB" sz="1700" kern="1200" dirty="0" smtClean="0"/>
            <a:t> produced by them and not only for European statistics.</a:t>
          </a:r>
          <a:r>
            <a:rPr lang="el-GR" sz="1700" kern="1200" dirty="0" smtClean="0"/>
            <a:t> </a:t>
          </a:r>
          <a:endParaRPr lang="el-GR" sz="1700" kern="1200" dirty="0"/>
        </a:p>
      </dsp:txBody>
      <dsp:txXfrm>
        <a:off x="0" y="1539420"/>
        <a:ext cx="7808596" cy="1204875"/>
      </dsp:txXfrm>
    </dsp:sp>
    <dsp:sp modelId="{D996048E-9E4C-4C36-ABF6-A7D4B100E914}">
      <dsp:nvSpPr>
        <dsp:cNvPr id="0" name=""/>
        <dsp:cNvSpPr/>
      </dsp:nvSpPr>
      <dsp:spPr>
        <a:xfrm>
          <a:off x="390429" y="1288500"/>
          <a:ext cx="5466017" cy="50184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6602" tIns="0" rIns="206602" bIns="0" numCol="1" spcCol="1270" anchor="ctr" anchorCtr="0">
          <a:noAutofit/>
        </a:bodyPr>
        <a:lstStyle/>
        <a:p>
          <a:pPr lvl="0" algn="l" defTabSz="755650">
            <a:lnSpc>
              <a:spcPct val="90000"/>
            </a:lnSpc>
            <a:spcBef>
              <a:spcPct val="0"/>
            </a:spcBef>
            <a:spcAft>
              <a:spcPct val="35000"/>
            </a:spcAft>
          </a:pPr>
          <a:r>
            <a:rPr lang="en-US" sz="1700" kern="1200" dirty="0" smtClean="0"/>
            <a:t>Na</a:t>
          </a:r>
          <a:r>
            <a:rPr lang="pl-PL" sz="1700" kern="1200" dirty="0" smtClean="0"/>
            <a:t>tional legislation requires from t</a:t>
          </a:r>
          <a:r>
            <a:rPr lang="en-GB" sz="1700" kern="1200" dirty="0" smtClean="0"/>
            <a:t>he ELSS agencies </a:t>
          </a:r>
          <a:endParaRPr lang="el-GR" sz="1700" kern="1200" dirty="0"/>
        </a:p>
      </dsp:txBody>
      <dsp:txXfrm>
        <a:off x="390429" y="1288500"/>
        <a:ext cx="5466017" cy="501840"/>
      </dsp:txXfrm>
    </dsp:sp>
    <dsp:sp modelId="{95ECBB10-65E0-4073-943B-9690FD0DE59D}">
      <dsp:nvSpPr>
        <dsp:cNvPr id="0" name=""/>
        <dsp:cNvSpPr/>
      </dsp:nvSpPr>
      <dsp:spPr>
        <a:xfrm>
          <a:off x="0" y="3087015"/>
          <a:ext cx="7808596" cy="1526175"/>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6034" tIns="354076" rIns="606034" bIns="120904" numCol="1" spcCol="1270" anchor="t" anchorCtr="0">
          <a:noAutofit/>
        </a:bodyPr>
        <a:lstStyle/>
        <a:p>
          <a:pPr marL="171450" lvl="1" indent="-171450" algn="l" defTabSz="755650">
            <a:lnSpc>
              <a:spcPct val="90000"/>
            </a:lnSpc>
            <a:spcBef>
              <a:spcPct val="0"/>
            </a:spcBef>
            <a:spcAft>
              <a:spcPct val="15000"/>
            </a:spcAft>
            <a:buChar char="••"/>
          </a:pPr>
          <a:r>
            <a:rPr lang="en-GB" sz="1700" kern="1200" smtClean="0"/>
            <a:t>regular production provided for in the legal framework</a:t>
          </a:r>
          <a:endParaRPr lang="en-GB" sz="1700" kern="1200" dirty="0" smtClean="0"/>
        </a:p>
        <a:p>
          <a:pPr marL="171450" lvl="1" indent="-171450" algn="l" defTabSz="755650">
            <a:lnSpc>
              <a:spcPct val="90000"/>
            </a:lnSpc>
            <a:spcBef>
              <a:spcPct val="0"/>
            </a:spcBef>
            <a:spcAft>
              <a:spcPct val="15000"/>
            </a:spcAft>
            <a:buChar char="••"/>
          </a:pPr>
          <a:r>
            <a:rPr lang="en-US" sz="1700" kern="1200" dirty="0" smtClean="0"/>
            <a:t>availability and provision to any interested user</a:t>
          </a:r>
        </a:p>
        <a:p>
          <a:pPr marL="171450" lvl="1" indent="-171450" algn="l" defTabSz="755650">
            <a:lnSpc>
              <a:spcPct val="90000"/>
            </a:lnSpc>
            <a:spcBef>
              <a:spcPct val="0"/>
            </a:spcBef>
            <a:spcAft>
              <a:spcPct val="15000"/>
            </a:spcAft>
            <a:buChar char="••"/>
          </a:pPr>
          <a:r>
            <a:rPr lang="pl-PL" sz="1700" kern="1200" dirty="0" smtClean="0"/>
            <a:t>compliance with CoP and of the UN Fundamental Principles of Official Statistics</a:t>
          </a:r>
          <a:endParaRPr lang="en-US" sz="1700" kern="1200" dirty="0" smtClean="0"/>
        </a:p>
      </dsp:txBody>
      <dsp:txXfrm>
        <a:off x="0" y="3087015"/>
        <a:ext cx="7808596" cy="1526175"/>
      </dsp:txXfrm>
    </dsp:sp>
    <dsp:sp modelId="{4A44E8E7-403A-4499-8D83-38270CECBD79}">
      <dsp:nvSpPr>
        <dsp:cNvPr id="0" name=""/>
        <dsp:cNvSpPr/>
      </dsp:nvSpPr>
      <dsp:spPr>
        <a:xfrm>
          <a:off x="390429" y="2836095"/>
          <a:ext cx="5466017" cy="50184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6602" tIns="0" rIns="206602" bIns="0" numCol="1" spcCol="1270" anchor="ctr" anchorCtr="0">
          <a:noAutofit/>
        </a:bodyPr>
        <a:lstStyle/>
        <a:p>
          <a:pPr lvl="0" algn="l" defTabSz="755650">
            <a:lnSpc>
              <a:spcPct val="90000"/>
            </a:lnSpc>
            <a:spcBef>
              <a:spcPct val="0"/>
            </a:spcBef>
            <a:spcAft>
              <a:spcPct val="35000"/>
            </a:spcAft>
          </a:pPr>
          <a:r>
            <a:rPr lang="en-GB" sz="1700" kern="1200" dirty="0" smtClean="0"/>
            <a:t>The official statistics have the following characteristics:</a:t>
          </a:r>
          <a:endParaRPr lang="el-GR" sz="1700" kern="1200" dirty="0"/>
        </a:p>
      </dsp:txBody>
      <dsp:txXfrm>
        <a:off x="390429" y="2836095"/>
        <a:ext cx="5466017" cy="50184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AD8F834-921A-4406-81E1-9B3FAC6CFC5E}">
      <dsp:nvSpPr>
        <dsp:cNvPr id="0" name=""/>
        <dsp:cNvSpPr/>
      </dsp:nvSpPr>
      <dsp:spPr>
        <a:xfrm>
          <a:off x="0" y="0"/>
          <a:ext cx="3638847" cy="2911078"/>
        </a:xfrm>
        <a:prstGeom prst="rect">
          <a:avLst/>
        </a:prstGeom>
        <a:blipFill rotWithShape="0">
          <a:blip xmlns:r="http://schemas.openxmlformats.org/officeDocument/2006/relationships" r:embed="rId1"/>
          <a:stretch>
            <a:fillRect/>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049319C9-9553-4846-9157-9E980230CCE1}">
      <dsp:nvSpPr>
        <dsp:cNvPr id="0" name=""/>
        <dsp:cNvSpPr/>
      </dsp:nvSpPr>
      <dsp:spPr>
        <a:xfrm>
          <a:off x="150355" y="3094160"/>
          <a:ext cx="3594655" cy="1495559"/>
        </a:xfrm>
        <a:prstGeom prst="wedgeRectCallout">
          <a:avLst>
            <a:gd name="adj1" fmla="val 20250"/>
            <a:gd name="adj2" fmla="val -607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GB" sz="2000" b="0" kern="1200" smtClean="0"/>
            <a:t>Almost all Agencies have nominated a Statistical Head  (1.2, 1.3 and 1.4 of CoP)</a:t>
          </a:r>
          <a:endParaRPr lang="el-GR" sz="2000" b="0" i="0" kern="1200" dirty="0">
            <a:latin typeface="Calibri" panose="020F0502020204030204" pitchFamily="34" charset="0"/>
          </a:endParaRPr>
        </a:p>
      </dsp:txBody>
      <dsp:txXfrm>
        <a:off x="150355" y="3094160"/>
        <a:ext cx="3594655" cy="1495559"/>
      </dsp:txXfrm>
    </dsp:sp>
    <dsp:sp modelId="{9ADB0288-B3F8-4F29-8131-717B4EA437AA}">
      <dsp:nvSpPr>
        <dsp:cNvPr id="0" name=""/>
        <dsp:cNvSpPr/>
      </dsp:nvSpPr>
      <dsp:spPr>
        <a:xfrm>
          <a:off x="4590412" y="0"/>
          <a:ext cx="3638847" cy="2911078"/>
        </a:xfrm>
        <a:prstGeom prst="rect">
          <a:avLst/>
        </a:prstGeom>
        <a:blipFill rotWithShape="0">
          <a:blip xmlns:r="http://schemas.openxmlformats.org/officeDocument/2006/relationships" r:embed="rId2"/>
          <a:stretch>
            <a:fillRect/>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F73E40C6-8AFD-4FB2-9976-1605F424DA38}">
      <dsp:nvSpPr>
        <dsp:cNvPr id="0" name=""/>
        <dsp:cNvSpPr/>
      </dsp:nvSpPr>
      <dsp:spPr>
        <a:xfrm>
          <a:off x="4109796" y="2847569"/>
          <a:ext cx="4170603" cy="1804635"/>
        </a:xfrm>
        <a:prstGeom prst="wedgeRectCallout">
          <a:avLst>
            <a:gd name="adj1" fmla="val 20250"/>
            <a:gd name="adj2" fmla="val -60700"/>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6350" cap="flat" cmpd="sng" algn="ctr">
          <a:solidFill>
            <a:schemeClr val="accent1"/>
          </a:solidFill>
          <a:prstDash val="solid"/>
          <a:miter lim="800000"/>
        </a:ln>
        <a:effectLst/>
      </dsp:spPr>
      <dsp:style>
        <a:lnRef idx="1">
          <a:schemeClr val="accent1"/>
        </a:lnRef>
        <a:fillRef idx="3">
          <a:schemeClr val="accent1"/>
        </a:fillRef>
        <a:effectRef idx="2">
          <a:schemeClr val="accent1"/>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0" kern="1200" dirty="0" smtClean="0">
              <a:latin typeface="Calibri" panose="020F0502020204030204" pitchFamily="34" charset="0"/>
            </a:rPr>
            <a:t>Coordination Committee of ELSS –Members are Statistical Heads – Chaired by the President of ELSTAT</a:t>
          </a:r>
          <a:endParaRPr lang="el-GR" sz="2000" b="0" kern="1200" dirty="0">
            <a:latin typeface="Calibri" panose="020F0502020204030204" pitchFamily="34" charset="0"/>
          </a:endParaRPr>
        </a:p>
      </dsp:txBody>
      <dsp:txXfrm>
        <a:off x="4109796" y="2847569"/>
        <a:ext cx="4170603" cy="1804635"/>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AD8F834-921A-4406-81E1-9B3FAC6CFC5E}">
      <dsp:nvSpPr>
        <dsp:cNvPr id="0" name=""/>
        <dsp:cNvSpPr/>
      </dsp:nvSpPr>
      <dsp:spPr>
        <a:xfrm>
          <a:off x="79074" y="121167"/>
          <a:ext cx="2128319" cy="2416600"/>
        </a:xfrm>
        <a:prstGeom prst="rect">
          <a:avLst/>
        </a:prstGeom>
        <a:blipFill rotWithShape="0">
          <a:blip xmlns:r="http://schemas.openxmlformats.org/officeDocument/2006/relationships" r:embed="rId1"/>
          <a:stretch>
            <a:fillRect/>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049319C9-9553-4846-9157-9E980230CCE1}">
      <dsp:nvSpPr>
        <dsp:cNvPr id="0" name=""/>
        <dsp:cNvSpPr/>
      </dsp:nvSpPr>
      <dsp:spPr>
        <a:xfrm>
          <a:off x="0" y="2468550"/>
          <a:ext cx="2648601" cy="1558523"/>
        </a:xfrm>
        <a:prstGeom prst="wedgeRectCallout">
          <a:avLst>
            <a:gd name="adj1" fmla="val 20250"/>
            <a:gd name="adj2" fmla="val -607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en-US" sz="1500" kern="1200" noProof="0" dirty="0" smtClean="0"/>
            <a:t>The </a:t>
          </a:r>
          <a:r>
            <a:rPr lang="en-US" sz="1500" b="1" kern="1200" noProof="0" dirty="0" smtClean="0"/>
            <a:t>certification</a:t>
          </a:r>
          <a:r>
            <a:rPr lang="en-US" sz="1500" kern="1200" noProof="0" dirty="0" smtClean="0"/>
            <a:t> of </a:t>
          </a:r>
          <a:r>
            <a:rPr lang="en-US" sz="1500" b="1" kern="1200" noProof="0" dirty="0" smtClean="0"/>
            <a:t>statistics</a:t>
          </a:r>
          <a:r>
            <a:rPr lang="en-US" sz="1500" kern="1200" noProof="0" dirty="0" smtClean="0"/>
            <a:t> is the approval provided by ELSTAT that the statistics produced by an ELSS agency shall be used as official statistics</a:t>
          </a:r>
          <a:endParaRPr lang="el-GR" sz="1500" b="0" i="0" kern="1200" dirty="0">
            <a:latin typeface="Calibri" panose="020F0502020204030204" pitchFamily="34" charset="0"/>
          </a:endParaRPr>
        </a:p>
      </dsp:txBody>
      <dsp:txXfrm>
        <a:off x="0" y="2468550"/>
        <a:ext cx="2648601" cy="1558523"/>
      </dsp:txXfrm>
    </dsp:sp>
    <dsp:sp modelId="{9ADB0288-B3F8-4F29-8131-717B4EA437AA}">
      <dsp:nvSpPr>
        <dsp:cNvPr id="0" name=""/>
        <dsp:cNvSpPr/>
      </dsp:nvSpPr>
      <dsp:spPr>
        <a:xfrm>
          <a:off x="2968451" y="230438"/>
          <a:ext cx="2229185" cy="1799610"/>
        </a:xfrm>
        <a:prstGeom prst="rect">
          <a:avLst/>
        </a:prstGeom>
        <a:blipFill rotWithShape="1">
          <a:blip xmlns:r="http://schemas.openxmlformats.org/officeDocument/2006/relationships" r:embed="rId2">
            <a:duotone>
              <a:schemeClr val="accent1">
                <a:hueOff val="218691"/>
                <a:satOff val="-9091"/>
                <a:lumOff val="3013"/>
                <a:alphaOff val="0"/>
                <a:shade val="20000"/>
                <a:satMod val="200000"/>
              </a:schemeClr>
              <a:schemeClr val="accent1">
                <a:hueOff val="218691"/>
                <a:satOff val="-9091"/>
                <a:lumOff val="3013"/>
                <a:alphaOff val="0"/>
                <a:tint val="12000"/>
                <a:satMod val="190000"/>
              </a:schemeClr>
            </a:duotone>
          </a:blip>
          <a:stretch>
            <a:fillRect/>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F73E40C6-8AFD-4FB2-9976-1605F424DA38}">
      <dsp:nvSpPr>
        <dsp:cNvPr id="0" name=""/>
        <dsp:cNvSpPr/>
      </dsp:nvSpPr>
      <dsp:spPr>
        <a:xfrm>
          <a:off x="2729100" y="2121843"/>
          <a:ext cx="2992828" cy="1873376"/>
        </a:xfrm>
        <a:prstGeom prst="wedgeRectCallout">
          <a:avLst>
            <a:gd name="adj1" fmla="val 20250"/>
            <a:gd name="adj2" fmla="val -60700"/>
          </a:avLst>
        </a:prstGeom>
        <a:solidFill>
          <a:schemeClr val="accent5">
            <a:hueOff val="-2451115"/>
            <a:satOff val="-3409"/>
            <a:lumOff val="-1307"/>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en-GB" sz="1500" kern="1200" dirty="0" smtClean="0"/>
            <a:t>ELSTAT assesses and determines whether </a:t>
          </a:r>
          <a:r>
            <a:rPr lang="en-GB" sz="1500" b="1" kern="1200" dirty="0" smtClean="0"/>
            <a:t>the </a:t>
          </a:r>
          <a:r>
            <a:rPr lang="en-GB" sz="1500" b="1" kern="1200" dirty="0" err="1" smtClean="0"/>
            <a:t>CoP</a:t>
          </a:r>
          <a:r>
            <a:rPr lang="en-GB" sz="1500" b="1" kern="1200" dirty="0" smtClean="0"/>
            <a:t> has been complied with in relation to any statistics</a:t>
          </a:r>
          <a:r>
            <a:rPr lang="en-GB" sz="1500" kern="1200" dirty="0" smtClean="0"/>
            <a:t>. The assessment of statistics covers all aspects of the work leading to the statistical output and its dissemination.  </a:t>
          </a:r>
          <a:endParaRPr lang="el-GR" sz="1500" b="0" kern="1200" dirty="0">
            <a:latin typeface="Calibri" panose="020F0502020204030204" pitchFamily="34" charset="0"/>
          </a:endParaRPr>
        </a:p>
      </dsp:txBody>
      <dsp:txXfrm>
        <a:off x="2729100" y="2121843"/>
        <a:ext cx="2992828" cy="1873376"/>
      </dsp:txXfrm>
    </dsp:sp>
    <dsp:sp modelId="{0B5D162F-D162-45B2-A0B5-05340E87EFAF}">
      <dsp:nvSpPr>
        <dsp:cNvPr id="0" name=""/>
        <dsp:cNvSpPr/>
      </dsp:nvSpPr>
      <dsp:spPr>
        <a:xfrm>
          <a:off x="5974773" y="244739"/>
          <a:ext cx="2027397" cy="1793719"/>
        </a:xfrm>
        <a:prstGeom prst="rect">
          <a:avLst/>
        </a:prstGeom>
        <a:blipFill rotWithShape="1">
          <a:blip xmlns:r="http://schemas.openxmlformats.org/officeDocument/2006/relationships" r:embed="rId3">
            <a:duotone>
              <a:schemeClr val="accent1">
                <a:hueOff val="437383"/>
                <a:satOff val="-18182"/>
                <a:lumOff val="6027"/>
                <a:alphaOff val="0"/>
                <a:shade val="20000"/>
                <a:satMod val="200000"/>
              </a:schemeClr>
              <a:schemeClr val="accent1">
                <a:hueOff val="437383"/>
                <a:satOff val="-18182"/>
                <a:lumOff val="6027"/>
                <a:alphaOff val="0"/>
                <a:tint val="12000"/>
                <a:satMod val="190000"/>
              </a:schemeClr>
            </a:duotone>
          </a:blip>
          <a:stretch>
            <a:fillRect/>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74C7121E-E1D3-48D7-B0C8-13CFCF55343B}">
      <dsp:nvSpPr>
        <dsp:cNvPr id="0" name=""/>
        <dsp:cNvSpPr/>
      </dsp:nvSpPr>
      <dsp:spPr>
        <a:xfrm>
          <a:off x="5862269" y="2047099"/>
          <a:ext cx="2248652" cy="1059737"/>
        </a:xfrm>
        <a:prstGeom prst="wedgeRectCallout">
          <a:avLst>
            <a:gd name="adj1" fmla="val 20250"/>
            <a:gd name="adj2" fmla="val -60700"/>
          </a:avLst>
        </a:prstGeom>
        <a:solidFill>
          <a:schemeClr val="accent1">
            <a:lumMod val="5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t" anchorCtr="0">
          <a:noAutofit/>
        </a:bodyPr>
        <a:lstStyle/>
        <a:p>
          <a:pPr lvl="0" algn="ctr" defTabSz="666750" rtl="0">
            <a:lnSpc>
              <a:spcPct val="90000"/>
            </a:lnSpc>
            <a:spcBef>
              <a:spcPct val="0"/>
            </a:spcBef>
            <a:spcAft>
              <a:spcPct val="35000"/>
            </a:spcAft>
          </a:pPr>
          <a:r>
            <a:rPr lang="en-US" sz="1500" b="1" u="sng" kern="1200" dirty="0" smtClean="0"/>
            <a:t>Statistics under assessment</a:t>
          </a:r>
          <a:r>
            <a:rPr lang="en-US" sz="1500" b="1" kern="1200" dirty="0" smtClean="0"/>
            <a:t>: </a:t>
          </a:r>
          <a:endParaRPr lang="el-GR" sz="1500" b="0" kern="1200" dirty="0">
            <a:latin typeface="Calibri" panose="020F0502020204030204" pitchFamily="34" charset="0"/>
          </a:endParaRPr>
        </a:p>
        <a:p>
          <a:pPr marL="114300" lvl="1" indent="-114300" algn="l" defTabSz="666750" rtl="0">
            <a:lnSpc>
              <a:spcPct val="90000"/>
            </a:lnSpc>
            <a:spcBef>
              <a:spcPct val="0"/>
            </a:spcBef>
            <a:spcAft>
              <a:spcPct val="15000"/>
            </a:spcAft>
            <a:buChar char="••"/>
          </a:pPr>
          <a:r>
            <a:rPr lang="en-US" sz="1500" b="1" kern="1200" dirty="0" smtClean="0"/>
            <a:t>European and National statistics</a:t>
          </a:r>
          <a:endParaRPr lang="el-GR" sz="1500" kern="1200" dirty="0"/>
        </a:p>
      </dsp:txBody>
      <dsp:txXfrm>
        <a:off x="5862269" y="2047099"/>
        <a:ext cx="2248652" cy="1059737"/>
      </dsp:txXfrm>
    </dsp:sp>
    <dsp:sp modelId="{74934657-AD26-4698-9C2A-3DB0305804F8}">
      <dsp:nvSpPr>
        <dsp:cNvPr id="0" name=""/>
        <dsp:cNvSpPr/>
      </dsp:nvSpPr>
      <dsp:spPr>
        <a:xfrm>
          <a:off x="5868670" y="3512129"/>
          <a:ext cx="2194396" cy="2131328"/>
        </a:xfrm>
        <a:prstGeom prst="rect">
          <a:avLst/>
        </a:prstGeom>
        <a:blipFill rotWithShape="0">
          <a:blip xmlns:r="http://schemas.openxmlformats.org/officeDocument/2006/relationships" r:embed="rId4"/>
          <a:stretch>
            <a:fillRect/>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23545F79-6553-43F9-B288-B22B088A2063}">
      <dsp:nvSpPr>
        <dsp:cNvPr id="0" name=""/>
        <dsp:cNvSpPr/>
      </dsp:nvSpPr>
      <dsp:spPr>
        <a:xfrm>
          <a:off x="125092" y="4505361"/>
          <a:ext cx="6446164" cy="1052414"/>
        </a:xfrm>
        <a:prstGeom prst="wedgeRectCallout">
          <a:avLst>
            <a:gd name="adj1" fmla="val 20250"/>
            <a:gd name="adj2" fmla="val -60700"/>
          </a:avLst>
        </a:prstGeom>
        <a:solidFill>
          <a:schemeClr val="accent1">
            <a:lumMod val="75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t" anchorCtr="0">
          <a:noAutofit/>
        </a:bodyPr>
        <a:lstStyle/>
        <a:p>
          <a:pPr lvl="0" algn="ctr" defTabSz="666750" rtl="0">
            <a:lnSpc>
              <a:spcPct val="90000"/>
            </a:lnSpc>
            <a:spcBef>
              <a:spcPct val="0"/>
            </a:spcBef>
            <a:spcAft>
              <a:spcPct val="35000"/>
            </a:spcAft>
          </a:pPr>
          <a:r>
            <a:rPr lang="en-US" sz="1500" kern="1200" dirty="0" smtClean="0"/>
            <a:t>Prerequisite:</a:t>
          </a:r>
          <a:r>
            <a:rPr lang="el-GR" sz="1500" kern="1200" dirty="0" smtClean="0"/>
            <a:t> </a:t>
          </a:r>
          <a:r>
            <a:rPr lang="en-US" sz="1500" kern="1200" dirty="0" smtClean="0"/>
            <a:t>List </a:t>
          </a:r>
          <a:r>
            <a:rPr lang="en-US" sz="1500" kern="1200" dirty="0" smtClean="0"/>
            <a:t>of all statistics under certification exercise </a:t>
          </a:r>
          <a:endParaRPr lang="el-GR" sz="1500" b="1" kern="1200" dirty="0">
            <a:latin typeface="Calibri" panose="020F0502020204030204" pitchFamily="34" charset="0"/>
          </a:endParaRPr>
        </a:p>
        <a:p>
          <a:pPr marL="114300" lvl="1" indent="-114300" algn="ctr" defTabSz="666750" rtl="0">
            <a:lnSpc>
              <a:spcPct val="90000"/>
            </a:lnSpc>
            <a:spcBef>
              <a:spcPct val="0"/>
            </a:spcBef>
            <a:spcAft>
              <a:spcPct val="15000"/>
            </a:spcAft>
            <a:buChar char="••"/>
          </a:pPr>
          <a:r>
            <a:rPr lang="en-GB" sz="1500" kern="1200" dirty="0" smtClean="0"/>
            <a:t>First attempt to record the statistics of ELSS agencies 2017 (apart from ELSTAT)  This list contains 222 statistical products which are to be certified</a:t>
          </a:r>
          <a:endParaRPr lang="el-GR" sz="1500" b="1" kern="1200" dirty="0">
            <a:latin typeface="Calibri" panose="020F0502020204030204" pitchFamily="34" charset="0"/>
          </a:endParaRPr>
        </a:p>
      </dsp:txBody>
      <dsp:txXfrm>
        <a:off x="125092" y="4505361"/>
        <a:ext cx="6446164" cy="1052414"/>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7C08B38-3904-48C7-B723-00C16652B238}">
      <dsp:nvSpPr>
        <dsp:cNvPr id="0" name=""/>
        <dsp:cNvSpPr/>
      </dsp:nvSpPr>
      <dsp:spPr>
        <a:xfrm>
          <a:off x="0" y="542377"/>
          <a:ext cx="2503464" cy="1502078"/>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kern="1200" dirty="0">
              <a:latin typeface="Calibri" panose="020F0502020204030204" pitchFamily="34" charset="0"/>
            </a:rPr>
            <a:t>Appointment of </a:t>
          </a:r>
          <a:r>
            <a:rPr lang="en-US" sz="1600" b="1" i="1" kern="1200" dirty="0">
              <a:effectLst>
                <a:outerShdw blurRad="38100" dist="38100" dir="2700000" algn="tl">
                  <a:srgbClr val="000000">
                    <a:alpha val="43137"/>
                  </a:srgbClr>
                </a:outerShdw>
              </a:effectLst>
              <a:latin typeface="Calibri" panose="020F0502020204030204" pitchFamily="34" charset="0"/>
            </a:rPr>
            <a:t>Statistical Head</a:t>
          </a:r>
          <a:r>
            <a:rPr lang="en-US" sz="1600" kern="1200" dirty="0">
              <a:effectLst>
                <a:outerShdw blurRad="38100" dist="38100" dir="2700000" algn="tl">
                  <a:srgbClr val="000000">
                    <a:alpha val="43137"/>
                  </a:srgbClr>
                </a:outerShdw>
              </a:effectLst>
              <a:latin typeface="Calibri" panose="020F0502020204030204" pitchFamily="34" charset="0"/>
            </a:rPr>
            <a:t> </a:t>
          </a:r>
          <a:r>
            <a:rPr lang="en-US" sz="1400" kern="1200" dirty="0">
              <a:latin typeface="Calibri" panose="020F0502020204030204" pitchFamily="34" charset="0"/>
            </a:rPr>
            <a:t>of the Agency</a:t>
          </a:r>
          <a:r>
            <a:rPr lang="el-GR" sz="1400" kern="1200" dirty="0">
              <a:latin typeface="Calibri" panose="020F0502020204030204" pitchFamily="34" charset="0"/>
            </a:rPr>
            <a:t> </a:t>
          </a:r>
          <a:r>
            <a:rPr lang="en-US" sz="1400" kern="1200" dirty="0">
              <a:latin typeface="Calibri" panose="020F0502020204030204" pitchFamily="34" charset="0"/>
            </a:rPr>
            <a:t> </a:t>
          </a:r>
          <a:br>
            <a:rPr lang="en-US" sz="1400" kern="1200" dirty="0">
              <a:latin typeface="Calibri" panose="020F0502020204030204" pitchFamily="34" charset="0"/>
            </a:rPr>
          </a:br>
          <a:r>
            <a:rPr lang="en-US" sz="1400" kern="1200" dirty="0">
              <a:latin typeface="Calibri" panose="020F0502020204030204" pitchFamily="34" charset="0"/>
            </a:rPr>
            <a:t>(</a:t>
          </a:r>
          <a:r>
            <a:rPr lang="el-GR" sz="1400" i="1" kern="1200" dirty="0">
              <a:latin typeface="Calibri" panose="020F0502020204030204" pitchFamily="34" charset="0"/>
            </a:rPr>
            <a:t>1.2, 1.3 </a:t>
          </a:r>
          <a:r>
            <a:rPr lang="en-US" sz="1400" i="1" kern="1200" dirty="0">
              <a:latin typeface="Calibri" panose="020F0502020204030204" pitchFamily="34" charset="0"/>
            </a:rPr>
            <a:t>&amp;</a:t>
          </a:r>
          <a:r>
            <a:rPr lang="el-GR" sz="1400" i="1" kern="1200" dirty="0">
              <a:latin typeface="Calibri" panose="020F0502020204030204" pitchFamily="34" charset="0"/>
            </a:rPr>
            <a:t> 1.4</a:t>
          </a:r>
          <a:r>
            <a:rPr lang="en-US" sz="1400" i="1" kern="1200" dirty="0">
              <a:latin typeface="Calibri" panose="020F0502020204030204" pitchFamily="34" charset="0"/>
            </a:rPr>
            <a:t>)</a:t>
          </a:r>
          <a:r>
            <a:rPr lang="el-GR" sz="1400" i="1" kern="1200" dirty="0">
              <a:latin typeface="Calibri" panose="020F0502020204030204" pitchFamily="34" charset="0"/>
            </a:rPr>
            <a:t> </a:t>
          </a:r>
          <a:endParaRPr lang="el-GR" sz="1400" kern="1200" dirty="0">
            <a:latin typeface="Calibri" panose="020F0502020204030204" pitchFamily="34" charset="0"/>
          </a:endParaRPr>
        </a:p>
      </dsp:txBody>
      <dsp:txXfrm>
        <a:off x="0" y="542377"/>
        <a:ext cx="2503464" cy="1502078"/>
      </dsp:txXfrm>
    </dsp:sp>
    <dsp:sp modelId="{8F976287-15E8-4DE8-935F-B3A88DD5FF33}">
      <dsp:nvSpPr>
        <dsp:cNvPr id="0" name=""/>
        <dsp:cNvSpPr/>
      </dsp:nvSpPr>
      <dsp:spPr>
        <a:xfrm>
          <a:off x="2753810" y="542377"/>
          <a:ext cx="2503464" cy="1502078"/>
        </a:xfrm>
        <a:prstGeom prst="rect">
          <a:avLst/>
        </a:prstGeom>
        <a:solidFill>
          <a:schemeClr val="accent5">
            <a:hueOff val="-1225558"/>
            <a:satOff val="-1705"/>
            <a:lumOff val="-6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b="1" i="1" kern="1200" dirty="0">
              <a:effectLst>
                <a:outerShdw blurRad="38100" dist="38100" dir="2700000" algn="tl">
                  <a:srgbClr val="000000">
                    <a:alpha val="43137"/>
                  </a:srgbClr>
                </a:outerShdw>
              </a:effectLst>
              <a:latin typeface="Calibri" panose="020F0502020204030204" pitchFamily="34" charset="0"/>
            </a:rPr>
            <a:t>Annual</a:t>
          </a:r>
          <a:r>
            <a:rPr lang="en-US" sz="1400" kern="1200" dirty="0">
              <a:latin typeface="Calibri" panose="020F0502020204030204" pitchFamily="34" charset="0"/>
            </a:rPr>
            <a:t> Statistical </a:t>
          </a:r>
          <a:r>
            <a:rPr lang="en-US" sz="1600" b="1" i="1" kern="1200" dirty="0">
              <a:effectLst>
                <a:outerShdw blurRad="38100" dist="38100" dir="2700000" algn="tl">
                  <a:srgbClr val="000000">
                    <a:alpha val="43137"/>
                  </a:srgbClr>
                </a:outerShdw>
              </a:effectLst>
              <a:latin typeface="Calibri" panose="020F0502020204030204" pitchFamily="34" charset="0"/>
            </a:rPr>
            <a:t>Work </a:t>
          </a:r>
          <a:r>
            <a:rPr lang="en-US" sz="1600" b="1" i="1" kern="1200" dirty="0" err="1" smtClean="0">
              <a:effectLst>
                <a:outerShdw blurRad="38100" dist="38100" dir="2700000" algn="tl">
                  <a:srgbClr val="000000">
                    <a:alpha val="43137"/>
                  </a:srgbClr>
                </a:outerShdw>
              </a:effectLst>
              <a:latin typeface="Calibri" panose="020F0502020204030204" pitchFamily="34" charset="0"/>
            </a:rPr>
            <a:t>Programme</a:t>
          </a:r>
          <a:r>
            <a:rPr lang="en-US" sz="1400" kern="1200" dirty="0" smtClean="0">
              <a:latin typeface="Calibri" panose="020F0502020204030204" pitchFamily="34" charset="0"/>
            </a:rPr>
            <a:t> </a:t>
          </a:r>
          <a:r>
            <a:rPr lang="en-US" sz="1400" kern="1200" dirty="0">
              <a:latin typeface="Calibri" panose="020F0502020204030204" pitchFamily="34" charset="0"/>
            </a:rPr>
            <a:t>of the next year </a:t>
          </a:r>
          <a:endParaRPr lang="en-US" sz="1400" kern="1200" dirty="0" smtClean="0">
            <a:latin typeface="Calibri" panose="020F0502020204030204" pitchFamily="34" charset="0"/>
          </a:endParaRPr>
        </a:p>
        <a:p>
          <a:pPr lvl="0" algn="ctr" defTabSz="711200" rtl="0">
            <a:lnSpc>
              <a:spcPct val="90000"/>
            </a:lnSpc>
            <a:spcBef>
              <a:spcPct val="0"/>
            </a:spcBef>
            <a:spcAft>
              <a:spcPct val="35000"/>
            </a:spcAft>
          </a:pPr>
          <a:r>
            <a:rPr lang="en-US" sz="1400" kern="1200" dirty="0" smtClean="0">
              <a:latin typeface="Calibri" panose="020F0502020204030204" pitchFamily="34" charset="0"/>
            </a:rPr>
            <a:t> </a:t>
          </a:r>
          <a:r>
            <a:rPr lang="en-US" sz="1400" kern="1200" dirty="0">
              <a:latin typeface="Calibri" panose="020F0502020204030204" pitchFamily="34" charset="0"/>
            </a:rPr>
            <a:t>Annual </a:t>
          </a:r>
          <a:r>
            <a:rPr lang="en-US" sz="1600" b="1" i="1" kern="1200" dirty="0">
              <a:effectLst>
                <a:outerShdw blurRad="38100" dist="38100" dir="2700000" algn="tl">
                  <a:srgbClr val="000000">
                    <a:alpha val="43137"/>
                  </a:srgbClr>
                </a:outerShdw>
              </a:effectLst>
              <a:latin typeface="Calibri" panose="020F0502020204030204" pitchFamily="34" charset="0"/>
            </a:rPr>
            <a:t>Report</a:t>
          </a:r>
          <a:r>
            <a:rPr lang="en-US" sz="1400" kern="1200" dirty="0">
              <a:latin typeface="Calibri" panose="020F0502020204030204" pitchFamily="34" charset="0"/>
            </a:rPr>
            <a:t> of the previous year </a:t>
          </a:r>
          <a:r>
            <a:rPr lang="en-US" sz="1400" kern="1200" dirty="0" smtClean="0">
              <a:latin typeface="Calibri" panose="020F0502020204030204" pitchFamily="34" charset="0"/>
            </a:rPr>
            <a:t> </a:t>
          </a:r>
          <a:r>
            <a:rPr lang="el-GR" sz="1400" kern="1200" dirty="0">
              <a:latin typeface="Calibri" panose="020F0502020204030204" pitchFamily="34" charset="0"/>
            </a:rPr>
            <a:t/>
          </a:r>
          <a:br>
            <a:rPr lang="el-GR" sz="1400" kern="1200" dirty="0">
              <a:latin typeface="Calibri" panose="020F0502020204030204" pitchFamily="34" charset="0"/>
            </a:rPr>
          </a:br>
          <a:r>
            <a:rPr lang="en-US" sz="1400" kern="1200" dirty="0">
              <a:latin typeface="Calibri" panose="020F0502020204030204" pitchFamily="34" charset="0"/>
            </a:rPr>
            <a:t>(</a:t>
          </a:r>
          <a:r>
            <a:rPr lang="el-GR" sz="1400" i="1" kern="1200" dirty="0">
              <a:latin typeface="Calibri" panose="020F0502020204030204" pitchFamily="34" charset="0"/>
            </a:rPr>
            <a:t> 1.5</a:t>
          </a:r>
          <a:r>
            <a:rPr lang="en-US" sz="1400" i="1" kern="1200" dirty="0">
              <a:latin typeface="Calibri" panose="020F0502020204030204" pitchFamily="34" charset="0"/>
            </a:rPr>
            <a:t>)</a:t>
          </a:r>
          <a:r>
            <a:rPr lang="el-GR" sz="1400" i="1" kern="1200" dirty="0">
              <a:latin typeface="Calibri" panose="020F0502020204030204" pitchFamily="34" charset="0"/>
            </a:rPr>
            <a:t> </a:t>
          </a:r>
          <a:endParaRPr lang="el-GR" sz="1400" kern="1200" dirty="0">
            <a:latin typeface="Calibri" panose="020F0502020204030204" pitchFamily="34" charset="0"/>
          </a:endParaRPr>
        </a:p>
      </dsp:txBody>
      <dsp:txXfrm>
        <a:off x="2753810" y="542377"/>
        <a:ext cx="2503464" cy="1502078"/>
      </dsp:txXfrm>
    </dsp:sp>
    <dsp:sp modelId="{345B9D9D-214E-44BB-B681-4A1DAE49C0D0}">
      <dsp:nvSpPr>
        <dsp:cNvPr id="0" name=""/>
        <dsp:cNvSpPr/>
      </dsp:nvSpPr>
      <dsp:spPr>
        <a:xfrm>
          <a:off x="5507620" y="542377"/>
          <a:ext cx="2503464" cy="1502078"/>
        </a:xfrm>
        <a:prstGeom prst="rect">
          <a:avLst/>
        </a:prstGeom>
        <a:solidFill>
          <a:schemeClr val="accent5">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b="1" i="1" kern="1200" dirty="0">
              <a:effectLst>
                <a:outerShdw blurRad="38100" dist="38100" dir="2700000" algn="tl">
                  <a:srgbClr val="000000">
                    <a:alpha val="43137"/>
                  </a:srgbClr>
                </a:outerShdw>
              </a:effectLst>
              <a:latin typeface="Calibri" panose="020F0502020204030204" pitchFamily="34" charset="0"/>
            </a:rPr>
            <a:t>Quality</a:t>
          </a:r>
          <a:r>
            <a:rPr lang="en-US" sz="1400" b="0" i="0" u="none" kern="1200" dirty="0">
              <a:latin typeface="Calibri" panose="020F0502020204030204" pitchFamily="34" charset="0"/>
            </a:rPr>
            <a:t> </a:t>
          </a:r>
          <a:r>
            <a:rPr lang="en-US" sz="1600" b="1" i="1" kern="1200" dirty="0">
              <a:effectLst>
                <a:outerShdw blurRad="38100" dist="38100" dir="2700000" algn="tl">
                  <a:srgbClr val="000000">
                    <a:alpha val="43137"/>
                  </a:srgbClr>
                </a:outerShdw>
              </a:effectLst>
              <a:latin typeface="Calibri" panose="020F0502020204030204" pitchFamily="34" charset="0"/>
            </a:rPr>
            <a:t>Policy</a:t>
          </a:r>
          <a:r>
            <a:rPr lang="en-US" sz="1400" b="0" i="0" u="none" kern="1200" dirty="0">
              <a:latin typeface="Calibri" panose="020F0502020204030204" pitchFamily="34" charset="0"/>
            </a:rPr>
            <a:t>,  </a:t>
          </a:r>
          <a:r>
            <a:rPr lang="en-US" sz="1600" b="1" i="1" kern="1200" dirty="0">
              <a:effectLst>
                <a:outerShdw blurRad="38100" dist="38100" dir="2700000" algn="tl">
                  <a:srgbClr val="000000">
                    <a:alpha val="43137"/>
                  </a:srgbClr>
                </a:outerShdw>
              </a:effectLst>
              <a:latin typeface="Calibri" panose="020F0502020204030204" pitchFamily="34" charset="0"/>
            </a:rPr>
            <a:t>Quality</a:t>
          </a:r>
          <a:r>
            <a:rPr lang="en-US" sz="1400" b="0" i="0" u="none" kern="1200" dirty="0">
              <a:latin typeface="Calibri" panose="020F0502020204030204" pitchFamily="34" charset="0"/>
            </a:rPr>
            <a:t>  </a:t>
          </a:r>
          <a:r>
            <a:rPr lang="en-US" sz="1600" b="1" i="1" kern="1200" dirty="0">
              <a:effectLst>
                <a:outerShdw blurRad="38100" dist="38100" dir="2700000" algn="tl">
                  <a:srgbClr val="000000">
                    <a:alpha val="43137"/>
                  </a:srgbClr>
                </a:outerShdw>
              </a:effectLst>
              <a:latin typeface="Calibri" panose="020F0502020204030204" pitchFamily="34" charset="0"/>
            </a:rPr>
            <a:t>Guidelines</a:t>
          </a:r>
          <a:r>
            <a:rPr lang="en-US" sz="1400" b="0" i="0" u="none" kern="1200" dirty="0">
              <a:latin typeface="Calibri" panose="020F0502020204030204" pitchFamily="34" charset="0"/>
            </a:rPr>
            <a:t> and </a:t>
          </a:r>
          <a:r>
            <a:rPr lang="en-US" sz="1600" b="1" i="1" kern="1200" dirty="0">
              <a:effectLst>
                <a:outerShdw blurRad="38100" dist="38100" dir="2700000" algn="tl">
                  <a:srgbClr val="000000">
                    <a:alpha val="43137"/>
                  </a:srgbClr>
                </a:outerShdw>
              </a:effectLst>
              <a:latin typeface="Calibri" panose="020F0502020204030204" pitchFamily="34" charset="0"/>
            </a:rPr>
            <a:t>Quality</a:t>
          </a:r>
          <a:r>
            <a:rPr lang="en-US" sz="1400" b="0" i="0" u="none" kern="1200" dirty="0">
              <a:latin typeface="Calibri" panose="020F0502020204030204" pitchFamily="34" charset="0"/>
            </a:rPr>
            <a:t> </a:t>
          </a:r>
          <a:r>
            <a:rPr lang="en-US" sz="1600" b="1" i="1" kern="1200" dirty="0">
              <a:effectLst>
                <a:outerShdw blurRad="38100" dist="38100" dir="2700000" algn="tl">
                  <a:srgbClr val="000000">
                    <a:alpha val="43137"/>
                  </a:srgbClr>
                </a:outerShdw>
              </a:effectLst>
              <a:latin typeface="Calibri" panose="020F0502020204030204" pitchFamily="34" charset="0"/>
            </a:rPr>
            <a:t>Reports</a:t>
          </a:r>
          <a:r>
            <a:rPr lang="el-GR" sz="1400" b="0" i="0" u="none" kern="1200" dirty="0">
              <a:latin typeface="Calibri" panose="020F0502020204030204" pitchFamily="34" charset="0"/>
            </a:rPr>
            <a:t> </a:t>
          </a:r>
        </a:p>
        <a:p>
          <a:pPr lvl="0" algn="ctr" defTabSz="711200" rtl="0">
            <a:lnSpc>
              <a:spcPct val="90000"/>
            </a:lnSpc>
            <a:spcBef>
              <a:spcPct val="0"/>
            </a:spcBef>
            <a:spcAft>
              <a:spcPct val="35000"/>
            </a:spcAft>
          </a:pPr>
          <a:r>
            <a:rPr lang="en-US" sz="1400" b="0" i="0" u="none" kern="1200" dirty="0">
              <a:latin typeface="Calibri" panose="020F0502020204030204" pitchFamily="34" charset="0"/>
            </a:rPr>
            <a:t>System for monitoring the quality of the statistical output </a:t>
          </a:r>
          <a:r>
            <a:rPr lang="el-GR" sz="1400" b="0" u="none" kern="1200" dirty="0">
              <a:latin typeface="Calibri" panose="020F0502020204030204" pitchFamily="34" charset="0"/>
            </a:rPr>
            <a:t/>
          </a:r>
          <a:br>
            <a:rPr lang="el-GR" sz="1400" b="0" u="none" kern="1200" dirty="0">
              <a:latin typeface="Calibri" panose="020F0502020204030204" pitchFamily="34" charset="0"/>
            </a:rPr>
          </a:br>
          <a:r>
            <a:rPr lang="el-GR" sz="1400" b="0" u="none" kern="1200" dirty="0">
              <a:latin typeface="Calibri" panose="020F0502020204030204" pitchFamily="34" charset="0"/>
            </a:rPr>
            <a:t> </a:t>
          </a:r>
          <a:r>
            <a:rPr lang="en-US" sz="1400" b="0" u="none" kern="1200" dirty="0">
              <a:latin typeface="Calibri" panose="020F0502020204030204" pitchFamily="34" charset="0"/>
            </a:rPr>
            <a:t>(</a:t>
          </a:r>
          <a:r>
            <a:rPr lang="el-GR" sz="1400" b="0" i="1" u="none" kern="1200" dirty="0">
              <a:latin typeface="Calibri" panose="020F0502020204030204" pitchFamily="34" charset="0"/>
            </a:rPr>
            <a:t>4.1, 4.2, 4.3 </a:t>
          </a:r>
          <a:r>
            <a:rPr lang="en-US" sz="1400" b="0" i="1" u="none" kern="1200" dirty="0">
              <a:latin typeface="Calibri" panose="020F0502020204030204" pitchFamily="34" charset="0"/>
            </a:rPr>
            <a:t>&amp; 4</a:t>
          </a:r>
          <a:r>
            <a:rPr lang="el-GR" sz="1400" b="0" i="1" u="none" kern="1200" dirty="0">
              <a:latin typeface="Calibri" panose="020F0502020204030204" pitchFamily="34" charset="0"/>
            </a:rPr>
            <a:t>.4</a:t>
          </a:r>
          <a:r>
            <a:rPr lang="en-US" sz="1400" b="0" i="1" u="none" kern="1200" dirty="0">
              <a:latin typeface="Calibri" panose="020F0502020204030204" pitchFamily="34" charset="0"/>
            </a:rPr>
            <a:t>)</a:t>
          </a:r>
          <a:r>
            <a:rPr lang="el-GR" sz="1400" b="0" i="1" u="none" kern="1200" dirty="0">
              <a:latin typeface="Calibri" panose="020F0502020204030204" pitchFamily="34" charset="0"/>
            </a:rPr>
            <a:t> </a:t>
          </a:r>
          <a:endParaRPr lang="el-GR" sz="1400" b="0" u="none" kern="1200" dirty="0">
            <a:latin typeface="Calibri" panose="020F0502020204030204" pitchFamily="34" charset="0"/>
          </a:endParaRPr>
        </a:p>
      </dsp:txBody>
      <dsp:txXfrm>
        <a:off x="5507620" y="542377"/>
        <a:ext cx="2503464" cy="1502078"/>
      </dsp:txXfrm>
    </dsp:sp>
    <dsp:sp modelId="{F9DAD4CC-40D5-443B-9E56-2802685F0F46}">
      <dsp:nvSpPr>
        <dsp:cNvPr id="0" name=""/>
        <dsp:cNvSpPr/>
      </dsp:nvSpPr>
      <dsp:spPr>
        <a:xfrm>
          <a:off x="0" y="2294802"/>
          <a:ext cx="2503464" cy="1502078"/>
        </a:xfrm>
        <a:prstGeom prst="rect">
          <a:avLst/>
        </a:prstGeom>
        <a:solidFill>
          <a:schemeClr val="accent5">
            <a:hueOff val="-3676673"/>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kern="1200" dirty="0">
              <a:latin typeface="Calibri" panose="020F0502020204030204" pitchFamily="34" charset="0"/>
            </a:rPr>
            <a:t>Development of </a:t>
          </a:r>
          <a:r>
            <a:rPr lang="en-US" sz="1600" b="1" i="1" kern="1200" dirty="0">
              <a:effectLst>
                <a:outerShdw blurRad="38100" dist="38100" dir="2700000" algn="tl">
                  <a:srgbClr val="000000">
                    <a:alpha val="43137"/>
                  </a:srgbClr>
                </a:outerShdw>
              </a:effectLst>
              <a:latin typeface="Calibri" panose="020F0502020204030204" pitchFamily="34" charset="0"/>
            </a:rPr>
            <a:t>internal</a:t>
          </a:r>
          <a:r>
            <a:rPr lang="en-US" sz="1400" kern="1200" dirty="0">
              <a:latin typeface="Calibri" panose="020F0502020204030204" pitchFamily="34" charset="0"/>
            </a:rPr>
            <a:t> </a:t>
          </a:r>
          <a:r>
            <a:rPr lang="en-US" sz="1600" b="1" i="1" kern="1200" dirty="0">
              <a:effectLst>
                <a:outerShdw blurRad="38100" dist="38100" dir="2700000" algn="tl">
                  <a:srgbClr val="000000">
                    <a:alpha val="43137"/>
                  </a:srgbClr>
                </a:outerShdw>
              </a:effectLst>
              <a:latin typeface="Calibri" panose="020F0502020204030204" pitchFamily="34" charset="0"/>
            </a:rPr>
            <a:t>guidelines</a:t>
          </a:r>
          <a:r>
            <a:rPr lang="en-US" sz="1400" kern="1200" dirty="0">
              <a:latin typeface="Calibri" panose="020F0502020204030204" pitchFamily="34" charset="0"/>
            </a:rPr>
            <a:t> for ensuring the quality of the produced statistics (</a:t>
          </a:r>
          <a:r>
            <a:rPr lang="el-GR" sz="1400" i="1" kern="1200" dirty="0">
              <a:latin typeface="Calibri" panose="020F0502020204030204" pitchFamily="34" charset="0"/>
            </a:rPr>
            <a:t>6.4</a:t>
          </a:r>
          <a:r>
            <a:rPr lang="en-US" sz="1400" i="1" kern="1200" dirty="0">
              <a:latin typeface="Calibri" panose="020F0502020204030204" pitchFamily="34" charset="0"/>
            </a:rPr>
            <a:t>)</a:t>
          </a:r>
          <a:r>
            <a:rPr lang="el-GR" sz="1400" i="1" kern="1200" dirty="0">
              <a:latin typeface="Calibri" panose="020F0502020204030204" pitchFamily="34" charset="0"/>
            </a:rPr>
            <a:t> </a:t>
          </a:r>
          <a:endParaRPr lang="el-GR" sz="1400" kern="1200" dirty="0">
            <a:latin typeface="Calibri" panose="020F0502020204030204" pitchFamily="34" charset="0"/>
          </a:endParaRPr>
        </a:p>
      </dsp:txBody>
      <dsp:txXfrm>
        <a:off x="0" y="2294802"/>
        <a:ext cx="2503464" cy="1502078"/>
      </dsp:txXfrm>
    </dsp:sp>
    <dsp:sp modelId="{7BA65761-D4DE-4601-87D8-F2BC1E7777BF}">
      <dsp:nvSpPr>
        <dsp:cNvPr id="0" name=""/>
        <dsp:cNvSpPr/>
      </dsp:nvSpPr>
      <dsp:spPr>
        <a:xfrm>
          <a:off x="2753810" y="2294802"/>
          <a:ext cx="2503464" cy="1502078"/>
        </a:xfrm>
        <a:prstGeom prst="rect">
          <a:avLst/>
        </a:prstGeom>
        <a:solidFill>
          <a:schemeClr val="accent5">
            <a:hueOff val="-4902231"/>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kern="1200" dirty="0">
              <a:latin typeface="Calibri" panose="020F0502020204030204" pitchFamily="34" charset="0"/>
            </a:rPr>
            <a:t>Provision of </a:t>
          </a:r>
          <a:r>
            <a:rPr lang="en-US" sz="1600" b="1" i="1" kern="1200" dirty="0">
              <a:effectLst>
                <a:outerShdw blurRad="38100" dist="38100" dir="2700000" algn="tl">
                  <a:srgbClr val="000000">
                    <a:alpha val="43137"/>
                  </a:srgbClr>
                </a:outerShdw>
              </a:effectLst>
              <a:latin typeface="Calibri" panose="020F0502020204030204" pitchFamily="34" charset="0"/>
            </a:rPr>
            <a:t>equal and simultaneous access </a:t>
          </a:r>
          <a:r>
            <a:rPr lang="en-US" sz="1400" kern="1200" dirty="0">
              <a:latin typeface="Calibri" panose="020F0502020204030204" pitchFamily="34" charset="0"/>
            </a:rPr>
            <a:t>of all users, without exception, to Agency’s statistics. </a:t>
          </a:r>
          <a:r>
            <a:rPr lang="en-US" sz="1400" kern="1200" dirty="0" smtClean="0">
              <a:latin typeface="Calibri" panose="020F0502020204030204" pitchFamily="34" charset="0"/>
            </a:rPr>
            <a:t>Limitation</a:t>
          </a:r>
          <a:r>
            <a:rPr lang="en-US" sz="1400" kern="1200" dirty="0">
              <a:latin typeface="Calibri" panose="020F0502020204030204" pitchFamily="34" charset="0"/>
            </a:rPr>
            <a:t>, control and publication of any privileged pre-release access of users to statistics (</a:t>
          </a:r>
          <a:r>
            <a:rPr lang="el-GR" sz="1400" kern="1200" dirty="0">
              <a:latin typeface="Calibri" panose="020F0502020204030204" pitchFamily="34" charset="0"/>
            </a:rPr>
            <a:t>6.7</a:t>
          </a:r>
          <a:r>
            <a:rPr lang="en-US" sz="1400" kern="1200" dirty="0">
              <a:latin typeface="Calibri" panose="020F0502020204030204" pitchFamily="34" charset="0"/>
            </a:rPr>
            <a:t>)</a:t>
          </a:r>
          <a:r>
            <a:rPr lang="el-GR" sz="1400" kern="1200" dirty="0">
              <a:latin typeface="Calibri" panose="020F0502020204030204" pitchFamily="34" charset="0"/>
            </a:rPr>
            <a:t> </a:t>
          </a:r>
        </a:p>
      </dsp:txBody>
      <dsp:txXfrm>
        <a:off x="2753810" y="2294802"/>
        <a:ext cx="2503464" cy="1502078"/>
      </dsp:txXfrm>
    </dsp:sp>
    <dsp:sp modelId="{AD420986-F2B5-4E4A-9422-A94DE764C2D8}">
      <dsp:nvSpPr>
        <dsp:cNvPr id="0" name=""/>
        <dsp:cNvSpPr/>
      </dsp:nvSpPr>
      <dsp:spPr>
        <a:xfrm>
          <a:off x="5507620" y="2294802"/>
          <a:ext cx="2503464" cy="1502078"/>
        </a:xfrm>
        <a:prstGeom prst="rect">
          <a:avLst/>
        </a:prstGeom>
        <a:solidFill>
          <a:schemeClr val="accent5">
            <a:hueOff val="-6127787"/>
            <a:satOff val="-8523"/>
            <a:lumOff val="-326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b="1" i="1" kern="1200" dirty="0">
              <a:effectLst>
                <a:outerShdw blurRad="38100" dist="38100" dir="2700000" algn="tl">
                  <a:srgbClr val="000000">
                    <a:alpha val="43137"/>
                  </a:srgbClr>
                </a:outerShdw>
              </a:effectLst>
              <a:latin typeface="Calibri" panose="020F0502020204030204" pitchFamily="34" charset="0"/>
            </a:rPr>
            <a:t>Documentation</a:t>
          </a:r>
          <a:r>
            <a:rPr lang="en-US" sz="1400" kern="1200" dirty="0">
              <a:latin typeface="Calibri" panose="020F0502020204030204" pitchFamily="34" charset="0"/>
            </a:rPr>
            <a:t> of the use of statistics and systematic recording of </a:t>
          </a:r>
          <a:r>
            <a:rPr lang="en-US" sz="1600" b="1" i="1" kern="1200" dirty="0">
              <a:effectLst>
                <a:outerShdw blurRad="38100" dist="38100" dir="2700000" algn="tl">
                  <a:srgbClr val="000000">
                    <a:alpha val="43137"/>
                  </a:srgbClr>
                </a:outerShdw>
              </a:effectLst>
              <a:latin typeface="Calibri" panose="020F0502020204030204" pitchFamily="34" charset="0"/>
            </a:rPr>
            <a:t>users’ needs</a:t>
          </a:r>
          <a:r>
            <a:rPr lang="el-GR" sz="1600" b="1" i="1" kern="1200" dirty="0">
              <a:effectLst>
                <a:outerShdw blurRad="38100" dist="38100" dir="2700000" algn="tl">
                  <a:srgbClr val="000000">
                    <a:alpha val="43137"/>
                  </a:srgbClr>
                </a:outerShdw>
              </a:effectLst>
              <a:latin typeface="Calibri" panose="020F0502020204030204" pitchFamily="34" charset="0"/>
            </a:rPr>
            <a:t>  </a:t>
          </a:r>
          <a:r>
            <a:rPr lang="el-GR" sz="1400" kern="1200" dirty="0">
              <a:latin typeface="Calibri" panose="020F0502020204030204" pitchFamily="34" charset="0"/>
            </a:rPr>
            <a:t/>
          </a:r>
          <a:br>
            <a:rPr lang="el-GR" sz="1400" kern="1200" dirty="0">
              <a:latin typeface="Calibri" panose="020F0502020204030204" pitchFamily="34" charset="0"/>
            </a:rPr>
          </a:br>
          <a:r>
            <a:rPr lang="en-US" sz="1400" kern="1200" dirty="0">
              <a:latin typeface="Calibri" panose="020F0502020204030204" pitchFamily="34" charset="0"/>
            </a:rPr>
            <a:t>(</a:t>
          </a:r>
          <a:r>
            <a:rPr lang="el-GR" sz="1400" i="1" kern="1200" dirty="0">
              <a:latin typeface="Calibri" panose="020F0502020204030204" pitchFamily="34" charset="0"/>
            </a:rPr>
            <a:t>11.1</a:t>
          </a:r>
          <a:r>
            <a:rPr lang="en-US" sz="1400" i="1" kern="1200" dirty="0">
              <a:latin typeface="Calibri" panose="020F0502020204030204" pitchFamily="34" charset="0"/>
            </a:rPr>
            <a:t>) </a:t>
          </a:r>
          <a:endParaRPr lang="el-GR" sz="1400" kern="1200" dirty="0">
            <a:latin typeface="Calibri" panose="020F0502020204030204" pitchFamily="34" charset="0"/>
          </a:endParaRPr>
        </a:p>
      </dsp:txBody>
      <dsp:txXfrm>
        <a:off x="5507620" y="2294802"/>
        <a:ext cx="2503464" cy="1502078"/>
      </dsp:txXfrm>
    </dsp:sp>
    <dsp:sp modelId="{3D83B83D-7215-457C-A2EB-0160064555CE}">
      <dsp:nvSpPr>
        <dsp:cNvPr id="0" name=""/>
        <dsp:cNvSpPr/>
      </dsp:nvSpPr>
      <dsp:spPr>
        <a:xfrm>
          <a:off x="2753810" y="4047227"/>
          <a:ext cx="2503464" cy="1502078"/>
        </a:xfrm>
        <a:prstGeom prst="rect">
          <a:avLst/>
        </a:prstGeom>
        <a:solidFill>
          <a:schemeClr val="accent5">
            <a:hueOff val="-7353345"/>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b="1" i="1" kern="1200" dirty="0">
              <a:effectLst>
                <a:outerShdw blurRad="38100" dist="38100" dir="2700000" algn="tl">
                  <a:srgbClr val="000000">
                    <a:alpha val="43137"/>
                  </a:srgbClr>
                </a:outerShdw>
              </a:effectLst>
              <a:latin typeface="Calibri" panose="020F0502020204030204" pitchFamily="34" charset="0"/>
            </a:rPr>
            <a:t>Publication</a:t>
          </a:r>
          <a:r>
            <a:rPr lang="en-US" sz="1400" kern="1200" dirty="0">
              <a:latin typeface="Calibri" panose="020F0502020204030204" pitchFamily="34" charset="0"/>
            </a:rPr>
            <a:t> of the produced statistics and relevant </a:t>
          </a:r>
          <a:r>
            <a:rPr lang="en-US" sz="1600" b="1" i="1" kern="1200" dirty="0">
              <a:effectLst>
                <a:outerShdw blurRad="38100" dist="38100" dir="2700000" algn="tl">
                  <a:srgbClr val="000000">
                    <a:alpha val="43137"/>
                  </a:srgbClr>
                </a:outerShdw>
              </a:effectLst>
              <a:latin typeface="Calibri" panose="020F0502020204030204" pitchFamily="34" charset="0"/>
            </a:rPr>
            <a:t>metadata</a:t>
          </a:r>
          <a:r>
            <a:rPr lang="en-US" sz="1400" kern="1200" dirty="0">
              <a:latin typeface="Calibri" panose="020F0502020204030204" pitchFamily="34" charset="0"/>
            </a:rPr>
            <a:t> (</a:t>
          </a:r>
          <a:r>
            <a:rPr lang="el-GR" sz="1400" i="1" kern="1200" dirty="0">
              <a:latin typeface="Calibri" panose="020F0502020204030204" pitchFamily="34" charset="0"/>
            </a:rPr>
            <a:t>15.1</a:t>
          </a:r>
          <a:r>
            <a:rPr lang="en-US" sz="1400" i="1" kern="1200" dirty="0">
              <a:latin typeface="Calibri" panose="020F0502020204030204" pitchFamily="34" charset="0"/>
            </a:rPr>
            <a:t>)</a:t>
          </a:r>
          <a:r>
            <a:rPr lang="el-GR" sz="1400" i="1" kern="1200" dirty="0">
              <a:latin typeface="Calibri" panose="020F0502020204030204" pitchFamily="34" charset="0"/>
            </a:rPr>
            <a:t> </a:t>
          </a:r>
          <a:endParaRPr lang="el-GR" sz="1400" kern="1200" dirty="0">
            <a:latin typeface="Calibri" panose="020F0502020204030204" pitchFamily="34" charset="0"/>
          </a:endParaRPr>
        </a:p>
      </dsp:txBody>
      <dsp:txXfrm>
        <a:off x="2753810" y="4047227"/>
        <a:ext cx="2503464" cy="1502078"/>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C580A9F-8869-4650-8900-E1FCCD5661DD}">
      <dsp:nvSpPr>
        <dsp:cNvPr id="0" name=""/>
        <dsp:cNvSpPr/>
      </dsp:nvSpPr>
      <dsp:spPr>
        <a:xfrm>
          <a:off x="0" y="427935"/>
          <a:ext cx="8277225" cy="18522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2405" tIns="499872" rIns="642405" bIns="113792" numCol="1" spcCol="1270" anchor="t" anchorCtr="0">
          <a:noAutofit/>
        </a:bodyPr>
        <a:lstStyle/>
        <a:p>
          <a:pPr marL="171450" lvl="1" indent="-171450" algn="l" defTabSz="711200">
            <a:lnSpc>
              <a:spcPct val="90000"/>
            </a:lnSpc>
            <a:spcBef>
              <a:spcPct val="0"/>
            </a:spcBef>
            <a:spcAft>
              <a:spcPct val="15000"/>
            </a:spcAft>
            <a:buChar char="••"/>
          </a:pPr>
          <a:r>
            <a:rPr lang="en-GB" sz="1600" kern="1200" dirty="0" smtClean="0"/>
            <a:t>a) the agencies, </a:t>
          </a:r>
          <a:endParaRPr lang="el-GR" sz="1600" kern="1200" dirty="0"/>
        </a:p>
        <a:p>
          <a:pPr marL="171450" lvl="1" indent="-171450" algn="l" defTabSz="711200">
            <a:lnSpc>
              <a:spcPct val="90000"/>
            </a:lnSpc>
            <a:spcBef>
              <a:spcPct val="0"/>
            </a:spcBef>
            <a:spcAft>
              <a:spcPct val="15000"/>
            </a:spcAft>
            <a:buChar char="••"/>
          </a:pPr>
          <a:r>
            <a:rPr lang="en-GB" sz="1600" kern="1200" dirty="0" smtClean="0"/>
            <a:t>b) the statistical heads of the agencies, </a:t>
          </a:r>
          <a:endParaRPr lang="el-GR" sz="1600" kern="1200" dirty="0"/>
        </a:p>
        <a:p>
          <a:pPr marL="171450" lvl="1" indent="-171450" algn="l" defTabSz="711200">
            <a:lnSpc>
              <a:spcPct val="90000"/>
            </a:lnSpc>
            <a:spcBef>
              <a:spcPct val="0"/>
            </a:spcBef>
            <a:spcAft>
              <a:spcPct val="15000"/>
            </a:spcAft>
            <a:buChar char="••"/>
          </a:pPr>
          <a:r>
            <a:rPr lang="en-GB" sz="1600" kern="1200" dirty="0" smtClean="0"/>
            <a:t>c) the staff of the agencies involved in the production and dissemination of statistics and</a:t>
          </a:r>
          <a:endParaRPr lang="el-GR" sz="1600" kern="1200" dirty="0"/>
        </a:p>
        <a:p>
          <a:pPr marL="171450" lvl="1" indent="-171450" algn="l" defTabSz="711200">
            <a:lnSpc>
              <a:spcPct val="90000"/>
            </a:lnSpc>
            <a:spcBef>
              <a:spcPct val="0"/>
            </a:spcBef>
            <a:spcAft>
              <a:spcPct val="15000"/>
            </a:spcAft>
            <a:buChar char="••"/>
          </a:pPr>
          <a:r>
            <a:rPr lang="en-GB" sz="1600" kern="1200" dirty="0" smtClean="0"/>
            <a:t>d) ELSTAT towards the agencies, in the framework of the compliance with the </a:t>
          </a:r>
          <a:r>
            <a:rPr lang="en-GB" sz="1600" kern="1200" dirty="0" err="1" smtClean="0"/>
            <a:t>CoP.</a:t>
          </a:r>
          <a:r>
            <a:rPr lang="en-GB" sz="1600" kern="1200" dirty="0" smtClean="0"/>
            <a:t>  </a:t>
          </a:r>
          <a:endParaRPr lang="el-GR" sz="1600" kern="1200" dirty="0"/>
        </a:p>
      </dsp:txBody>
      <dsp:txXfrm>
        <a:off x="0" y="427935"/>
        <a:ext cx="8277225" cy="1852200"/>
      </dsp:txXfrm>
    </dsp:sp>
    <dsp:sp modelId="{D996048E-9E4C-4C36-ABF6-A7D4B100E914}">
      <dsp:nvSpPr>
        <dsp:cNvPr id="0" name=""/>
        <dsp:cNvSpPr/>
      </dsp:nvSpPr>
      <dsp:spPr>
        <a:xfrm>
          <a:off x="413861" y="73695"/>
          <a:ext cx="5794057" cy="70848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9002" tIns="0" rIns="219002" bIns="0" numCol="1" spcCol="1270" anchor="ctr" anchorCtr="0">
          <a:noAutofit/>
        </a:bodyPr>
        <a:lstStyle/>
        <a:p>
          <a:pPr lvl="0" algn="l" defTabSz="711200">
            <a:lnSpc>
              <a:spcPct val="90000"/>
            </a:lnSpc>
            <a:spcBef>
              <a:spcPct val="0"/>
            </a:spcBef>
            <a:spcAft>
              <a:spcPct val="35000"/>
            </a:spcAft>
          </a:pPr>
          <a:r>
            <a:rPr lang="en-GB" sz="1600" kern="1200" dirty="0" smtClean="0"/>
            <a:t>This Guide describes the obligations of:</a:t>
          </a:r>
          <a:endParaRPr lang="el-GR" sz="1600" kern="1200" dirty="0"/>
        </a:p>
      </dsp:txBody>
      <dsp:txXfrm>
        <a:off x="413861" y="73695"/>
        <a:ext cx="5794057" cy="708480"/>
      </dsp:txXfrm>
    </dsp:sp>
    <dsp:sp modelId="{FC2F3468-3E43-44CC-8419-1C1B916D9447}">
      <dsp:nvSpPr>
        <dsp:cNvPr id="0" name=""/>
        <dsp:cNvSpPr/>
      </dsp:nvSpPr>
      <dsp:spPr>
        <a:xfrm>
          <a:off x="0" y="2763975"/>
          <a:ext cx="8277225" cy="6048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2042A68-8130-42B8-B791-EB5011D120E1}">
      <dsp:nvSpPr>
        <dsp:cNvPr id="0" name=""/>
        <dsp:cNvSpPr/>
      </dsp:nvSpPr>
      <dsp:spPr>
        <a:xfrm>
          <a:off x="413861" y="2409735"/>
          <a:ext cx="5794057" cy="70848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9002" tIns="0" rIns="219002" bIns="0" numCol="1" spcCol="1270" anchor="ctr" anchorCtr="0">
          <a:noAutofit/>
        </a:bodyPr>
        <a:lstStyle/>
        <a:p>
          <a:pPr lvl="0" algn="l" defTabSz="711200">
            <a:lnSpc>
              <a:spcPct val="90000"/>
            </a:lnSpc>
            <a:spcBef>
              <a:spcPct val="0"/>
            </a:spcBef>
            <a:spcAft>
              <a:spcPct val="35000"/>
            </a:spcAft>
          </a:pPr>
          <a:r>
            <a:rPr lang="en-GB" sz="1600" kern="1200" dirty="0" smtClean="0"/>
            <a:t>Mostly concerns </a:t>
          </a:r>
          <a:r>
            <a:rPr lang="en-GB" sz="1600" kern="1200" dirty="0" smtClean="0"/>
            <a:t>Indicators </a:t>
          </a:r>
          <a:r>
            <a:rPr lang="en-GB" sz="1600" kern="1200" smtClean="0"/>
            <a:t>of </a:t>
          </a:r>
          <a:r>
            <a:rPr lang="en-GB" sz="1600" kern="1200" smtClean="0"/>
            <a:t>COP likely </a:t>
          </a:r>
          <a:r>
            <a:rPr lang="en-GB" sz="1600" kern="1200" dirty="0" smtClean="0"/>
            <a:t>to create challenges in their implementation. </a:t>
          </a:r>
          <a:endParaRPr lang="el-GR" sz="1600" kern="1200" dirty="0"/>
        </a:p>
      </dsp:txBody>
      <dsp:txXfrm>
        <a:off x="413861" y="2409735"/>
        <a:ext cx="5794057" cy="708480"/>
      </dsp:txXfrm>
    </dsp:sp>
    <dsp:sp modelId="{FFB103C2-CF99-4B17-A9C0-0107EF7EA7DC}">
      <dsp:nvSpPr>
        <dsp:cNvPr id="0" name=""/>
        <dsp:cNvSpPr/>
      </dsp:nvSpPr>
      <dsp:spPr>
        <a:xfrm>
          <a:off x="0" y="3852614"/>
          <a:ext cx="8277225" cy="6048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AB3D144-B187-40AD-AF63-5EFBB2620000}">
      <dsp:nvSpPr>
        <dsp:cNvPr id="0" name=""/>
        <dsp:cNvSpPr/>
      </dsp:nvSpPr>
      <dsp:spPr>
        <a:xfrm>
          <a:off x="413861" y="3498375"/>
          <a:ext cx="5794057" cy="70848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9002" tIns="0" rIns="219002" bIns="0" numCol="1" spcCol="1270" anchor="ctr" anchorCtr="0">
          <a:noAutofit/>
        </a:bodyPr>
        <a:lstStyle/>
        <a:p>
          <a:pPr lvl="0" algn="l" defTabSz="711200">
            <a:lnSpc>
              <a:spcPct val="90000"/>
            </a:lnSpc>
            <a:spcBef>
              <a:spcPct val="0"/>
            </a:spcBef>
            <a:spcAft>
              <a:spcPct val="35000"/>
            </a:spcAft>
          </a:pPr>
          <a:r>
            <a:rPr lang="en-GB" sz="1600" kern="1200" dirty="0" smtClean="0"/>
            <a:t>Tool for ensuring quality during the various stages of the statistical production by the ELSS agencies</a:t>
          </a:r>
          <a:endParaRPr lang="el-GR" sz="1600" kern="1200" dirty="0"/>
        </a:p>
      </dsp:txBody>
      <dsp:txXfrm>
        <a:off x="413861" y="3498375"/>
        <a:ext cx="5794057" cy="708480"/>
      </dsp:txXfrm>
    </dsp:sp>
    <dsp:sp modelId="{F53F84B6-15B7-4FA1-BC78-4DB67D379916}">
      <dsp:nvSpPr>
        <dsp:cNvPr id="0" name=""/>
        <dsp:cNvSpPr/>
      </dsp:nvSpPr>
      <dsp:spPr>
        <a:xfrm>
          <a:off x="0" y="4941254"/>
          <a:ext cx="8277225" cy="6048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301380D-2F7A-4316-9BBB-5346B0A15B57}">
      <dsp:nvSpPr>
        <dsp:cNvPr id="0" name=""/>
        <dsp:cNvSpPr/>
      </dsp:nvSpPr>
      <dsp:spPr>
        <a:xfrm>
          <a:off x="413861" y="4587015"/>
          <a:ext cx="5794057" cy="70848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9002" tIns="0" rIns="219002" bIns="0" numCol="1" spcCol="1270" anchor="ctr" anchorCtr="0">
          <a:noAutofit/>
        </a:bodyPr>
        <a:lstStyle/>
        <a:p>
          <a:pPr lvl="0" algn="l" defTabSz="711200">
            <a:lnSpc>
              <a:spcPct val="90000"/>
            </a:lnSpc>
            <a:spcBef>
              <a:spcPct val="0"/>
            </a:spcBef>
            <a:spcAft>
              <a:spcPct val="35000"/>
            </a:spcAft>
          </a:pPr>
          <a:r>
            <a:rPr lang="en-GB" sz="1600" kern="1200" dirty="0" smtClean="0"/>
            <a:t>The guidelines are equally applicable to all the statistics of the ELSS.</a:t>
          </a:r>
          <a:endParaRPr lang="el-GR" sz="1600" kern="1200" dirty="0"/>
        </a:p>
      </dsp:txBody>
      <dsp:txXfrm>
        <a:off x="413861" y="4587015"/>
        <a:ext cx="5794057" cy="708480"/>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E7B883E-5A35-4706-83E6-51225C51B26B}">
      <dsp:nvSpPr>
        <dsp:cNvPr id="0" name=""/>
        <dsp:cNvSpPr/>
      </dsp:nvSpPr>
      <dsp:spPr>
        <a:xfrm>
          <a:off x="1482056" y="0"/>
          <a:ext cx="1903997" cy="1057776"/>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Opportunities </a:t>
          </a:r>
          <a:endParaRPr lang="el-GR" sz="1500" kern="1200" dirty="0"/>
        </a:p>
      </dsp:txBody>
      <dsp:txXfrm>
        <a:off x="1482056" y="0"/>
        <a:ext cx="1903997" cy="1057776"/>
      </dsp:txXfrm>
    </dsp:sp>
    <dsp:sp modelId="{D4289F43-5301-4C01-A7DB-289DC94859ED}">
      <dsp:nvSpPr>
        <dsp:cNvPr id="0" name=""/>
        <dsp:cNvSpPr/>
      </dsp:nvSpPr>
      <dsp:spPr>
        <a:xfrm>
          <a:off x="4232275" y="0"/>
          <a:ext cx="1903997" cy="1057776"/>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Challenges</a:t>
          </a:r>
          <a:endParaRPr lang="el-GR" sz="1500" kern="1200" dirty="0" smtClean="0"/>
        </a:p>
      </dsp:txBody>
      <dsp:txXfrm>
        <a:off x="4232275" y="0"/>
        <a:ext cx="1903997" cy="1057776"/>
      </dsp:txXfrm>
    </dsp:sp>
    <dsp:sp modelId="{49A91570-1521-4662-836B-BD9DB1E5BE32}">
      <dsp:nvSpPr>
        <dsp:cNvPr id="0" name=""/>
        <dsp:cNvSpPr/>
      </dsp:nvSpPr>
      <dsp:spPr>
        <a:xfrm>
          <a:off x="3412498" y="4495549"/>
          <a:ext cx="793332" cy="793332"/>
        </a:xfrm>
        <a:prstGeom prst="triangle">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3EE9355-516B-424C-B35D-1F8A6313E467}">
      <dsp:nvSpPr>
        <dsp:cNvPr id="0" name=""/>
        <dsp:cNvSpPr/>
      </dsp:nvSpPr>
      <dsp:spPr>
        <a:xfrm rot="21360000">
          <a:off x="1428441" y="4155597"/>
          <a:ext cx="4761447" cy="33295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2624EEF-13F6-4A75-AE45-B7A90CAE8E34}">
      <dsp:nvSpPr>
        <dsp:cNvPr id="0" name=""/>
        <dsp:cNvSpPr/>
      </dsp:nvSpPr>
      <dsp:spPr>
        <a:xfrm rot="21360000">
          <a:off x="1001411" y="3586188"/>
          <a:ext cx="2759510" cy="591702"/>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Knowledge of the agency </a:t>
          </a:r>
          <a:endParaRPr lang="el-GR" sz="1500" kern="1200" dirty="0" smtClean="0"/>
        </a:p>
      </dsp:txBody>
      <dsp:txXfrm rot="21360000">
        <a:off x="1001411" y="3586188"/>
        <a:ext cx="2759510" cy="591702"/>
      </dsp:txXfrm>
    </dsp:sp>
    <dsp:sp modelId="{0A82ED8C-6EF4-45E7-B59B-FBB72A0802A0}">
      <dsp:nvSpPr>
        <dsp:cNvPr id="0" name=""/>
        <dsp:cNvSpPr/>
      </dsp:nvSpPr>
      <dsp:spPr>
        <a:xfrm rot="21360000">
          <a:off x="926392" y="2889603"/>
          <a:ext cx="2803771" cy="588607"/>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Better cooperation </a:t>
          </a:r>
          <a:endParaRPr lang="el-GR" sz="1500" kern="1200" dirty="0"/>
        </a:p>
      </dsp:txBody>
      <dsp:txXfrm rot="21360000">
        <a:off x="926392" y="2889603"/>
        <a:ext cx="2803771" cy="588607"/>
      </dsp:txXfrm>
    </dsp:sp>
    <dsp:sp modelId="{C5CDB062-DA7A-4046-A8C6-EABF3366681A}">
      <dsp:nvSpPr>
        <dsp:cNvPr id="0" name=""/>
        <dsp:cNvSpPr/>
      </dsp:nvSpPr>
      <dsp:spPr>
        <a:xfrm rot="21360000">
          <a:off x="852073" y="2192969"/>
          <a:ext cx="2846631" cy="58561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Cope with cases of overlapping responsibilities, discrepancies etc</a:t>
          </a:r>
          <a:endParaRPr lang="el-GR" sz="1500" kern="1200" dirty="0"/>
        </a:p>
      </dsp:txBody>
      <dsp:txXfrm rot="21360000">
        <a:off x="852073" y="2192969"/>
        <a:ext cx="2846631" cy="585610"/>
      </dsp:txXfrm>
    </dsp:sp>
    <dsp:sp modelId="{E6E9E839-3501-405F-BB7D-A445477480DE}">
      <dsp:nvSpPr>
        <dsp:cNvPr id="0" name=""/>
        <dsp:cNvSpPr/>
      </dsp:nvSpPr>
      <dsp:spPr>
        <a:xfrm rot="21360000">
          <a:off x="871798" y="1489759"/>
          <a:ext cx="2701404" cy="59576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Two-way contact point</a:t>
          </a:r>
          <a:endParaRPr lang="el-GR" sz="1500" kern="1200" dirty="0"/>
        </a:p>
      </dsp:txBody>
      <dsp:txXfrm rot="21360000">
        <a:off x="871798" y="1489759"/>
        <a:ext cx="2701404" cy="595765"/>
      </dsp:txXfrm>
    </dsp:sp>
    <dsp:sp modelId="{F842B49D-6788-480F-B3AC-3FBCE4447AAE}">
      <dsp:nvSpPr>
        <dsp:cNvPr id="0" name=""/>
        <dsp:cNvSpPr/>
      </dsp:nvSpPr>
      <dsp:spPr>
        <a:xfrm rot="21360000">
          <a:off x="4186622" y="3365370"/>
          <a:ext cx="1889526" cy="652537"/>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Monitoring the quality</a:t>
          </a:r>
          <a:endParaRPr lang="el-GR" sz="1500" kern="1200" dirty="0" smtClean="0"/>
        </a:p>
      </dsp:txBody>
      <dsp:txXfrm rot="21360000">
        <a:off x="4186622" y="3365370"/>
        <a:ext cx="1889526" cy="652537"/>
      </dsp:txXfrm>
    </dsp:sp>
    <dsp:sp modelId="{AB7AA2C9-6286-45D8-BC0C-F93F63DA21C4}">
      <dsp:nvSpPr>
        <dsp:cNvPr id="0" name=""/>
        <dsp:cNvSpPr/>
      </dsp:nvSpPr>
      <dsp:spPr>
        <a:xfrm rot="21360000">
          <a:off x="4133733" y="2667238"/>
          <a:ext cx="1889526" cy="652537"/>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Training </a:t>
          </a:r>
          <a:endParaRPr lang="el-GR" sz="1500" kern="1200" dirty="0" smtClean="0"/>
        </a:p>
      </dsp:txBody>
      <dsp:txXfrm rot="21360000">
        <a:off x="4133733" y="2667238"/>
        <a:ext cx="1889526" cy="652537"/>
      </dsp:txXfrm>
    </dsp:sp>
    <dsp:sp modelId="{3995726D-57C4-4BE8-A67D-4CEE57414550}">
      <dsp:nvSpPr>
        <dsp:cNvPr id="0" name=""/>
        <dsp:cNvSpPr/>
      </dsp:nvSpPr>
      <dsp:spPr>
        <a:xfrm rot="21360000">
          <a:off x="4080844" y="1969106"/>
          <a:ext cx="1889526" cy="652537"/>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Resources</a:t>
          </a:r>
          <a:endParaRPr lang="el-GR" sz="1500" kern="1200" dirty="0" smtClean="0"/>
        </a:p>
      </dsp:txBody>
      <dsp:txXfrm rot="21360000">
        <a:off x="4080844" y="1969106"/>
        <a:ext cx="1889526" cy="652537"/>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A96C2B5-211D-4FA8-A20E-A214A8E007AA}">
      <dsp:nvSpPr>
        <dsp:cNvPr id="0" name=""/>
        <dsp:cNvSpPr/>
      </dsp:nvSpPr>
      <dsp:spPr>
        <a:xfrm>
          <a:off x="0" y="46976"/>
          <a:ext cx="7979343" cy="3191737"/>
        </a:xfrm>
        <a:prstGeom prst="leftRightRibbon">
          <a:avLst/>
        </a:prstGeom>
        <a:gradFill rotWithShape="0">
          <a:gsLst>
            <a:gs pos="0">
              <a:schemeClr val="accent1">
                <a:shade val="50000"/>
                <a:hueOff val="0"/>
                <a:satOff val="0"/>
                <a:lumOff val="0"/>
                <a:alphaOff val="0"/>
                <a:satMod val="103000"/>
                <a:lumMod val="102000"/>
                <a:tint val="94000"/>
              </a:schemeClr>
            </a:gs>
            <a:gs pos="50000">
              <a:schemeClr val="accent1">
                <a:shade val="50000"/>
                <a:hueOff val="0"/>
                <a:satOff val="0"/>
                <a:lumOff val="0"/>
                <a:alphaOff val="0"/>
                <a:satMod val="110000"/>
                <a:lumMod val="100000"/>
                <a:shade val="100000"/>
              </a:schemeClr>
            </a:gs>
            <a:gs pos="100000">
              <a:schemeClr val="accent1">
                <a:shade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C80148C5-C7AC-45A6-8405-E26CD33C78E3}">
      <dsp:nvSpPr>
        <dsp:cNvPr id="0" name=""/>
        <dsp:cNvSpPr/>
      </dsp:nvSpPr>
      <dsp:spPr>
        <a:xfrm>
          <a:off x="957521" y="605530"/>
          <a:ext cx="2633183" cy="1563951"/>
        </a:xfrm>
        <a:prstGeom prst="rect">
          <a:avLst/>
        </a:prstGeom>
        <a:noFill/>
        <a:ln w="6350" cap="flat" cmpd="sng" algn="ctr">
          <a:noFill/>
          <a:prstDash val="solid"/>
          <a:miter lim="800000"/>
        </a:ln>
        <a:effectLst/>
        <a:sp3d/>
      </dsp:spPr>
      <dsp:style>
        <a:lnRef idx="1">
          <a:schemeClr val="accent2"/>
        </a:lnRef>
        <a:fillRef idx="3">
          <a:schemeClr val="accent2"/>
        </a:fillRef>
        <a:effectRef idx="2">
          <a:schemeClr val="accent2"/>
        </a:effectRef>
        <a:fontRef idx="minor">
          <a:schemeClr val="lt1"/>
        </a:fontRef>
      </dsp:style>
      <dsp:txBody>
        <a:bodyPr spcFirstLastPara="0" vert="horz" wrap="square" lIns="0" tIns="60452" rIns="0" bIns="64770" numCol="1" spcCol="1270" anchor="ctr" anchorCtr="0">
          <a:noAutofit/>
        </a:bodyPr>
        <a:lstStyle/>
        <a:p>
          <a:pPr lvl="0" algn="l" defTabSz="755650">
            <a:lnSpc>
              <a:spcPct val="90000"/>
            </a:lnSpc>
            <a:spcBef>
              <a:spcPct val="0"/>
            </a:spcBef>
            <a:spcAft>
              <a:spcPct val="35000"/>
            </a:spcAft>
          </a:pPr>
          <a:r>
            <a:rPr lang="en-US" sz="1700" kern="1200" baseline="0" dirty="0" smtClean="0">
              <a:effectLst>
                <a:outerShdw blurRad="38100" dist="38100" dir="2700000" algn="tl">
                  <a:srgbClr val="000000">
                    <a:alpha val="43137"/>
                  </a:srgbClr>
                </a:outerShdw>
              </a:effectLst>
            </a:rPr>
            <a:t>Benefits </a:t>
          </a:r>
          <a:endParaRPr lang="el-GR" sz="1700" kern="1200" baseline="0" dirty="0">
            <a:effectLst>
              <a:outerShdw blurRad="38100" dist="38100" dir="2700000" algn="tl">
                <a:srgbClr val="000000">
                  <a:alpha val="43137"/>
                </a:srgbClr>
              </a:outerShdw>
            </a:effectLst>
          </a:endParaRPr>
        </a:p>
        <a:p>
          <a:pPr marL="171450" lvl="1" indent="-171450" algn="l" defTabSz="755650">
            <a:lnSpc>
              <a:spcPct val="90000"/>
            </a:lnSpc>
            <a:spcBef>
              <a:spcPct val="0"/>
            </a:spcBef>
            <a:spcAft>
              <a:spcPct val="15000"/>
            </a:spcAft>
            <a:buChar char="••"/>
          </a:pPr>
          <a:r>
            <a:rPr lang="en-US" sz="1700" kern="1200" baseline="0" dirty="0" smtClean="0">
              <a:effectLst>
                <a:outerShdw blurRad="38100" dist="38100" dir="2700000" algn="tl">
                  <a:srgbClr val="000000">
                    <a:alpha val="43137"/>
                  </a:srgbClr>
                </a:outerShdw>
              </a:effectLst>
            </a:rPr>
            <a:t>cooperation &amp; coordination </a:t>
          </a:r>
          <a:endParaRPr lang="el-GR" sz="1700" kern="1200" baseline="0" dirty="0" smtClean="0">
            <a:effectLst>
              <a:outerShdw blurRad="38100" dist="38100" dir="2700000" algn="tl">
                <a:srgbClr val="000000">
                  <a:alpha val="43137"/>
                </a:srgbClr>
              </a:outerShdw>
            </a:effectLst>
          </a:endParaRPr>
        </a:p>
        <a:p>
          <a:pPr marL="171450" lvl="1" indent="-171450" algn="l" defTabSz="755650">
            <a:lnSpc>
              <a:spcPct val="90000"/>
            </a:lnSpc>
            <a:spcBef>
              <a:spcPct val="0"/>
            </a:spcBef>
            <a:spcAft>
              <a:spcPct val="15000"/>
            </a:spcAft>
            <a:buChar char="••"/>
          </a:pPr>
          <a:r>
            <a:rPr lang="en-US" sz="1700" kern="1200" baseline="0" dirty="0" smtClean="0">
              <a:effectLst>
                <a:outerShdw blurRad="38100" dist="38100" dir="2700000" algn="tl">
                  <a:srgbClr val="000000">
                    <a:alpha val="43137"/>
                  </a:srgbClr>
                </a:outerShdw>
              </a:effectLst>
            </a:rPr>
            <a:t>Supporting  &amp; Monitoring mechanism </a:t>
          </a:r>
          <a:endParaRPr lang="el-GR" sz="1700" kern="1200" baseline="0" dirty="0" smtClean="0">
            <a:effectLst>
              <a:outerShdw blurRad="38100" dist="38100" dir="2700000" algn="tl">
                <a:srgbClr val="000000">
                  <a:alpha val="43137"/>
                </a:srgbClr>
              </a:outerShdw>
            </a:effectLst>
          </a:endParaRPr>
        </a:p>
        <a:p>
          <a:pPr marL="171450" lvl="1" indent="-171450" algn="l" defTabSz="755650">
            <a:lnSpc>
              <a:spcPct val="90000"/>
            </a:lnSpc>
            <a:spcBef>
              <a:spcPct val="0"/>
            </a:spcBef>
            <a:spcAft>
              <a:spcPct val="15000"/>
            </a:spcAft>
            <a:buChar char="••"/>
          </a:pPr>
          <a:r>
            <a:rPr lang="en-US" sz="1700" kern="1200" baseline="0" dirty="0" smtClean="0">
              <a:effectLst>
                <a:outerShdw blurRad="38100" dist="38100" dir="2700000" algn="tl">
                  <a:srgbClr val="000000">
                    <a:alpha val="43137"/>
                  </a:srgbClr>
                </a:outerShdw>
              </a:effectLst>
            </a:rPr>
            <a:t>Influence inside the agency</a:t>
          </a:r>
          <a:endParaRPr lang="el-GR" sz="1700" kern="1200" baseline="0" dirty="0" smtClean="0">
            <a:effectLst>
              <a:outerShdw blurRad="38100" dist="38100" dir="2700000" algn="tl">
                <a:srgbClr val="000000">
                  <a:alpha val="43137"/>
                </a:srgbClr>
              </a:outerShdw>
            </a:effectLst>
          </a:endParaRPr>
        </a:p>
      </dsp:txBody>
      <dsp:txXfrm>
        <a:off x="957521" y="605530"/>
        <a:ext cx="2633183" cy="1563951"/>
      </dsp:txXfrm>
    </dsp:sp>
    <dsp:sp modelId="{23CA0FEB-670C-4DEF-8360-A6CF69815EB3}">
      <dsp:nvSpPr>
        <dsp:cNvPr id="0" name=""/>
        <dsp:cNvSpPr/>
      </dsp:nvSpPr>
      <dsp:spPr>
        <a:xfrm>
          <a:off x="3989671" y="1116208"/>
          <a:ext cx="3111943" cy="1563951"/>
        </a:xfrm>
        <a:prstGeom prst="rect">
          <a:avLst/>
        </a:prstGeom>
        <a:noFill/>
        <a:ln w="6350" cap="flat" cmpd="sng" algn="ctr">
          <a:noFill/>
          <a:prstDash val="solid"/>
          <a:miter lim="800000"/>
        </a:ln>
        <a:effectLst/>
        <a:sp3d/>
      </dsp:spPr>
      <dsp:style>
        <a:lnRef idx="1">
          <a:schemeClr val="accent3"/>
        </a:lnRef>
        <a:fillRef idx="3">
          <a:schemeClr val="accent3"/>
        </a:fillRef>
        <a:effectRef idx="2">
          <a:schemeClr val="accent3"/>
        </a:effectRef>
        <a:fontRef idx="minor">
          <a:schemeClr val="lt1"/>
        </a:fontRef>
      </dsp:style>
      <dsp:txBody>
        <a:bodyPr spcFirstLastPara="0" vert="horz" wrap="square" lIns="0" tIns="60452" rIns="0" bIns="64770" numCol="1" spcCol="1270" anchor="ctr" anchorCtr="0">
          <a:noAutofit/>
        </a:bodyPr>
        <a:lstStyle/>
        <a:p>
          <a:pPr lvl="0" algn="l" defTabSz="755650">
            <a:lnSpc>
              <a:spcPct val="90000"/>
            </a:lnSpc>
            <a:spcBef>
              <a:spcPct val="0"/>
            </a:spcBef>
            <a:spcAft>
              <a:spcPct val="35000"/>
            </a:spcAft>
          </a:pPr>
          <a:r>
            <a:rPr lang="en-US" sz="1700" kern="1200" baseline="0" smtClean="0">
              <a:effectLst>
                <a:outerShdw blurRad="38100" dist="38100" dir="2700000" algn="tl">
                  <a:srgbClr val="000000">
                    <a:alpha val="43137"/>
                  </a:srgbClr>
                </a:outerShdw>
              </a:effectLst>
            </a:rPr>
            <a:t>Critical Issues</a:t>
          </a:r>
          <a:endParaRPr lang="el-GR" sz="1700" kern="1200" baseline="0" dirty="0" smtClean="0">
            <a:effectLst>
              <a:outerShdw blurRad="38100" dist="38100" dir="2700000" algn="tl">
                <a:srgbClr val="000000">
                  <a:alpha val="43137"/>
                </a:srgbClr>
              </a:outerShdw>
            </a:effectLst>
          </a:endParaRPr>
        </a:p>
        <a:p>
          <a:pPr marL="171450" lvl="1" indent="-171450" algn="l" defTabSz="755650">
            <a:lnSpc>
              <a:spcPct val="90000"/>
            </a:lnSpc>
            <a:spcBef>
              <a:spcPct val="0"/>
            </a:spcBef>
            <a:spcAft>
              <a:spcPct val="15000"/>
            </a:spcAft>
            <a:buChar char="••"/>
          </a:pPr>
          <a:r>
            <a:rPr lang="en-US" sz="1700" kern="1200" baseline="0" dirty="0" smtClean="0">
              <a:effectLst>
                <a:outerShdw blurRad="38100" dist="38100" dir="2700000" algn="tl">
                  <a:srgbClr val="000000">
                    <a:alpha val="43137"/>
                  </a:srgbClr>
                </a:outerShdw>
              </a:effectLst>
            </a:rPr>
            <a:t>Cooperative culture</a:t>
          </a:r>
          <a:endParaRPr lang="el-GR" sz="1700" kern="1200" baseline="0" dirty="0" smtClean="0">
            <a:effectLst>
              <a:outerShdw blurRad="38100" dist="38100" dir="2700000" algn="tl">
                <a:srgbClr val="000000">
                  <a:alpha val="43137"/>
                </a:srgbClr>
              </a:outerShdw>
            </a:effectLst>
          </a:endParaRPr>
        </a:p>
        <a:p>
          <a:pPr marL="171450" lvl="1" indent="-171450" algn="l" defTabSz="755650">
            <a:lnSpc>
              <a:spcPct val="90000"/>
            </a:lnSpc>
            <a:spcBef>
              <a:spcPct val="0"/>
            </a:spcBef>
            <a:spcAft>
              <a:spcPct val="15000"/>
            </a:spcAft>
            <a:buChar char="••"/>
          </a:pPr>
          <a:r>
            <a:rPr lang="en-US" sz="1700" kern="1200" baseline="0" dirty="0" smtClean="0">
              <a:effectLst>
                <a:outerShdw blurRad="38100" dist="38100" dir="2700000" algn="tl">
                  <a:srgbClr val="000000">
                    <a:alpha val="43137"/>
                  </a:srgbClr>
                </a:outerShdw>
              </a:effectLst>
            </a:rPr>
            <a:t>Internal guidelines &amp; quality reports </a:t>
          </a:r>
          <a:endParaRPr lang="el-GR" sz="1700" kern="1200" baseline="0" dirty="0" smtClean="0">
            <a:effectLst>
              <a:outerShdw blurRad="38100" dist="38100" dir="2700000" algn="tl">
                <a:srgbClr val="000000">
                  <a:alpha val="43137"/>
                </a:srgbClr>
              </a:outerShdw>
            </a:effectLst>
          </a:endParaRPr>
        </a:p>
        <a:p>
          <a:pPr marL="171450" lvl="1" indent="-171450" algn="l" defTabSz="755650">
            <a:lnSpc>
              <a:spcPct val="90000"/>
            </a:lnSpc>
            <a:spcBef>
              <a:spcPct val="0"/>
            </a:spcBef>
            <a:spcAft>
              <a:spcPct val="15000"/>
            </a:spcAft>
            <a:buChar char="••"/>
          </a:pPr>
          <a:r>
            <a:rPr lang="en-US" sz="1700" kern="1200" baseline="0" dirty="0" smtClean="0">
              <a:effectLst>
                <a:outerShdw blurRad="38100" dist="38100" dir="2700000" algn="tl">
                  <a:srgbClr val="000000">
                    <a:alpha val="43137"/>
                  </a:srgbClr>
                </a:outerShdw>
              </a:effectLst>
            </a:rPr>
            <a:t>Increment of cost effectiveness  and efficiency </a:t>
          </a:r>
          <a:endParaRPr lang="el-GR" sz="1700" kern="1200" baseline="0" dirty="0" smtClean="0">
            <a:effectLst>
              <a:outerShdw blurRad="38100" dist="38100" dir="2700000" algn="tl">
                <a:srgbClr val="000000">
                  <a:alpha val="43137"/>
                </a:srgbClr>
              </a:outerShdw>
            </a:effectLst>
          </a:endParaRPr>
        </a:p>
      </dsp:txBody>
      <dsp:txXfrm>
        <a:off x="3989671" y="1116208"/>
        <a:ext cx="3111943" cy="1563951"/>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9.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587B4F4-062F-4544-A097-176A749630B4}" type="datetimeFigureOut">
              <a:rPr lang="pl-PL" smtClean="0"/>
              <a:pPr/>
              <a:t>04.06.2018</a:t>
            </a:fld>
            <a:endParaRPr lang="pl-PL"/>
          </a:p>
        </p:txBody>
      </p:sp>
      <p:sp>
        <p:nvSpPr>
          <p:cNvPr id="4" name="Symbol zastępczy stopki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5" name="Symbol zastępczy numeru slajd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F7C0071-2EF9-4BF6-A344-1E56AD66A3E8}" type="slidenum">
              <a:rPr lang="pl-PL" smtClean="0"/>
              <a:pPr/>
              <a:t>‹#›</a:t>
            </a:fld>
            <a:endParaRPr lang="pl-PL"/>
          </a:p>
        </p:txBody>
      </p:sp>
    </p:spTree>
    <p:extLst>
      <p:ext uri="{BB962C8B-B14F-4D97-AF65-F5344CB8AC3E}">
        <p14:creationId xmlns="" xmlns:p14="http://schemas.microsoft.com/office/powerpoint/2010/main" val="7353232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5A2DB5-776D-4695-BEAB-6FC29B98A4D8}" type="datetimeFigureOut">
              <a:rPr lang="pl-PL" smtClean="0"/>
              <a:pPr/>
              <a:t>04.06.2018</a:t>
            </a:fld>
            <a:endParaRPr lang="pl-PL"/>
          </a:p>
        </p:txBody>
      </p:sp>
      <p:sp>
        <p:nvSpPr>
          <p:cNvPr id="4" name="Symbol zastępczy obrazu slajd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9750A6-06B1-4346-A60C-D77334274F45}" type="slidenum">
              <a:rPr lang="pl-PL" smtClean="0"/>
              <a:pPr/>
              <a:t>‹#›</a:t>
            </a:fld>
            <a:endParaRPr lang="pl-PL"/>
          </a:p>
        </p:txBody>
      </p:sp>
    </p:spTree>
    <p:extLst>
      <p:ext uri="{BB962C8B-B14F-4D97-AF65-F5344CB8AC3E}">
        <p14:creationId xmlns="" xmlns:p14="http://schemas.microsoft.com/office/powerpoint/2010/main" val="19119634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statistics.gr/documents/20181/300673/ELSTAT_REGULATION_GR/07c8e620-32aa-4d79-9d37-1b24de9e5384"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Briefly this presentation</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covers:</a:t>
            </a:r>
          </a:p>
          <a:p>
            <a:pPr marL="0" lvl="0" indent="0" algn="l" defTabSz="889000">
              <a:lnSpc>
                <a:spcPct val="90000"/>
              </a:lnSpc>
              <a:spcBef>
                <a:spcPct val="0"/>
              </a:spcBef>
              <a:spcAft>
                <a:spcPct val="35000"/>
              </a:spcAft>
              <a:buFont typeface="+mj-lt"/>
              <a:buNone/>
            </a:pPr>
            <a:r>
              <a:rPr lang="en-US" sz="1200" b="1" kern="1200" dirty="0">
                <a:solidFill>
                  <a:srgbClr val="002060"/>
                </a:solidFill>
                <a:latin typeface="Garamond" panose="02020404030301010803"/>
                <a:ea typeface="+mn-ea"/>
                <a:cs typeface="+mn-cs"/>
              </a:rPr>
              <a:t>Hellenic Statistical System </a:t>
            </a:r>
            <a:r>
              <a:rPr lang="el-GR" sz="1200" b="1" kern="1200" dirty="0">
                <a:solidFill>
                  <a:srgbClr val="002060"/>
                </a:solidFill>
                <a:latin typeface="Garamond" panose="02020404030301010803"/>
                <a:ea typeface="+mn-ea"/>
                <a:cs typeface="+mn-cs"/>
              </a:rPr>
              <a:t>(</a:t>
            </a:r>
            <a:r>
              <a:rPr lang="en-US" sz="1200" b="1" kern="1200" dirty="0">
                <a:solidFill>
                  <a:srgbClr val="002060"/>
                </a:solidFill>
                <a:latin typeface="Garamond" panose="02020404030301010803"/>
                <a:ea typeface="+mn-ea"/>
                <a:cs typeface="+mn-cs"/>
              </a:rPr>
              <a:t>ELSS</a:t>
            </a:r>
            <a:r>
              <a:rPr lang="el-GR" sz="1200" b="1" kern="1200" dirty="0">
                <a:solidFill>
                  <a:srgbClr val="002060"/>
                </a:solidFill>
                <a:latin typeface="Garamond" panose="02020404030301010803"/>
                <a:ea typeface="+mn-ea"/>
                <a:cs typeface="+mn-cs"/>
              </a:rPr>
              <a:t>) </a:t>
            </a:r>
          </a:p>
          <a:p>
            <a:pPr lvl="0"/>
            <a:r>
              <a:rPr lang="en-US" sz="1200" b="1" kern="1200" dirty="0">
                <a:solidFill>
                  <a:srgbClr val="002060"/>
                </a:solidFill>
                <a:latin typeface="Garamond" panose="02020404030301010803"/>
                <a:ea typeface="+mn-ea"/>
                <a:cs typeface="+mn-cs"/>
              </a:rPr>
              <a:t>Statement of Principles and Procedures for Certification of ELSS Statistics</a:t>
            </a:r>
            <a:endParaRPr lang="el-GR" sz="1200" b="1" kern="1200" dirty="0">
              <a:solidFill>
                <a:srgbClr val="002060"/>
              </a:solidFill>
              <a:latin typeface="Garamond" panose="02020404030301010803"/>
              <a:ea typeface="+mn-ea"/>
              <a:cs typeface="+mn-cs"/>
            </a:endParaRPr>
          </a:p>
          <a:p>
            <a:pPr marL="0" lvl="0" indent="0" algn="l" defTabSz="889000">
              <a:lnSpc>
                <a:spcPct val="90000"/>
              </a:lnSpc>
              <a:spcBef>
                <a:spcPct val="0"/>
              </a:spcBef>
              <a:spcAft>
                <a:spcPct val="35000"/>
              </a:spcAft>
              <a:buNone/>
            </a:pPr>
            <a:r>
              <a:rPr lang="en-US" sz="1200" b="1" kern="1200" dirty="0">
                <a:solidFill>
                  <a:srgbClr val="002060"/>
                </a:solidFill>
                <a:latin typeface="Garamond" panose="02020404030301010803"/>
                <a:ea typeface="+mn-ea"/>
                <a:cs typeface="+mn-cs"/>
              </a:rPr>
              <a:t>Written Evidence Questionnaire for Certification</a:t>
            </a:r>
            <a:r>
              <a:rPr lang="el-GR" sz="1200" b="1" kern="1200" dirty="0">
                <a:solidFill>
                  <a:srgbClr val="002060"/>
                </a:solidFill>
                <a:latin typeface="Garamond" panose="02020404030301010803"/>
                <a:ea typeface="+mn-ea"/>
                <a:cs typeface="+mn-cs"/>
              </a:rPr>
              <a:t> </a:t>
            </a:r>
          </a:p>
          <a:p>
            <a:pPr marL="0" lvl="0" indent="0" algn="l" defTabSz="889000">
              <a:lnSpc>
                <a:spcPct val="90000"/>
              </a:lnSpc>
              <a:spcBef>
                <a:spcPct val="0"/>
              </a:spcBef>
              <a:spcAft>
                <a:spcPct val="35000"/>
              </a:spcAft>
              <a:buNone/>
            </a:pPr>
            <a:r>
              <a:rPr lang="en-US" altLang="el-GR" sz="1200" b="1" kern="1200" dirty="0">
                <a:solidFill>
                  <a:srgbClr val="002060"/>
                </a:solidFill>
                <a:latin typeface="Garamond" panose="02020404030301010803"/>
                <a:ea typeface="+mn-ea"/>
                <a:cs typeface="+mn-cs"/>
              </a:rPr>
              <a:t>Stages in the certification process</a:t>
            </a:r>
            <a:endParaRPr lang="el-GR" sz="1200" b="1" kern="1200" dirty="0">
              <a:solidFill>
                <a:srgbClr val="002060"/>
              </a:solidFill>
              <a:latin typeface="Garamond" panose="02020404030301010803"/>
              <a:ea typeface="+mn-ea"/>
              <a:cs typeface="+mn-cs"/>
            </a:endParaRPr>
          </a:p>
          <a:p>
            <a:pPr marL="0" lvl="0" indent="0" algn="l" defTabSz="889000">
              <a:lnSpc>
                <a:spcPct val="90000"/>
              </a:lnSpc>
              <a:spcBef>
                <a:spcPct val="0"/>
              </a:spcBef>
              <a:spcAft>
                <a:spcPct val="35000"/>
              </a:spcAft>
              <a:buNone/>
            </a:pPr>
            <a:r>
              <a:rPr lang="en-US" sz="1200" b="1" kern="1200" dirty="0">
                <a:solidFill>
                  <a:srgbClr val="002060"/>
                </a:solidFill>
                <a:latin typeface="Garamond" panose="02020404030301010803"/>
                <a:ea typeface="+mn-ea"/>
                <a:cs typeface="+mn-cs"/>
              </a:rPr>
              <a:t>Main horizontal requirements</a:t>
            </a:r>
            <a:endParaRPr lang="el-GR" sz="1200" b="1" kern="1200" dirty="0">
              <a:solidFill>
                <a:srgbClr val="002060"/>
              </a:solidFill>
              <a:latin typeface="Garamond" panose="02020404030301010803"/>
              <a:ea typeface="+mn-ea"/>
              <a:cs typeface="+mn-cs"/>
            </a:endParaRPr>
          </a:p>
          <a:p>
            <a:endParaRPr lang="el-GR" sz="1200" kern="1200" dirty="0">
              <a:solidFill>
                <a:schemeClr val="tx1"/>
              </a:solidFill>
              <a:effectLst/>
              <a:latin typeface="+mn-lt"/>
              <a:ea typeface="+mn-ea"/>
              <a:cs typeface="+mn-cs"/>
            </a:endParaRPr>
          </a:p>
          <a:p>
            <a:endParaRPr lang="el-GR" dirty="0"/>
          </a:p>
        </p:txBody>
      </p:sp>
      <p:sp>
        <p:nvSpPr>
          <p:cNvPr id="4" name="Θέση αριθμού διαφάνειας 3"/>
          <p:cNvSpPr>
            <a:spLocks noGrp="1"/>
          </p:cNvSpPr>
          <p:nvPr>
            <p:ph type="sldNum" sz="quarter" idx="10"/>
          </p:nvPr>
        </p:nvSpPr>
        <p:spPr/>
        <p:txBody>
          <a:bodyPr/>
          <a:lstStyle/>
          <a:p>
            <a:fld id="{90162C30-186E-4C25-9CAE-BFBC6C6F354F}" type="slidenum">
              <a:rPr lang="el-GR" smtClean="0"/>
              <a:pPr/>
              <a:t>2</a:t>
            </a:fld>
            <a:endParaRPr lang="el-GR"/>
          </a:p>
        </p:txBody>
      </p:sp>
    </p:spTree>
    <p:extLst>
      <p:ext uri="{BB962C8B-B14F-4D97-AF65-F5344CB8AC3E}">
        <p14:creationId xmlns="" xmlns:p14="http://schemas.microsoft.com/office/powerpoint/2010/main" val="13928635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34819" name="Θέση σημειώσεων 2"/>
          <p:cNvSpPr>
            <a:spLocks noGrp="1"/>
          </p:cNvSpPr>
          <p:nvPr>
            <p:ph type="body" idx="1"/>
          </p:nvPr>
        </p:nvSpPr>
        <p:spPr bwMode="auto">
          <a:noFill/>
        </p:spPr>
        <p:txBody>
          <a:bodyPr/>
          <a:lstStyle/>
          <a:p>
            <a:r>
              <a:rPr lang="el-GR" altLang="el-GR" smtClean="0"/>
              <a:t>Οι όροι και οι προϋποθέσεις για την πιστοποίηση καθορίζονται στον </a:t>
            </a:r>
            <a:r>
              <a:rPr lang="el-GR" altLang="el-GR" smtClean="0">
                <a:hlinkClick r:id="rId3"/>
              </a:rPr>
              <a:t>Κανονισμό Λειτουργίας και Διαχείρισης της ΕΛΣΤΑΤ</a:t>
            </a:r>
            <a:r>
              <a:rPr lang="el-GR" altLang="el-GR" smtClean="0"/>
              <a:t>.</a:t>
            </a:r>
          </a:p>
          <a:p>
            <a:endParaRPr lang="el-GR" altLang="el-GR" smtClean="0"/>
          </a:p>
          <a:p>
            <a:r>
              <a:rPr lang="el-GR" altLang="el-GR" b="1" smtClean="0">
                <a:solidFill>
                  <a:srgbClr val="FFFFFF"/>
                </a:solidFill>
                <a:latin typeface="Calibri Light" pitchFamily="34" charset="0"/>
              </a:rPr>
              <a:t>Στατιστικός Νόμος </a:t>
            </a:r>
            <a:r>
              <a:rPr lang="en-US" altLang="el-GR" b="1" smtClean="0">
                <a:solidFill>
                  <a:srgbClr val="FFFFFF"/>
                </a:solidFill>
                <a:latin typeface="Calibri Light" pitchFamily="34" charset="0"/>
              </a:rPr>
              <a:t>3832/2010 </a:t>
            </a:r>
          </a:p>
          <a:p>
            <a:r>
              <a:rPr lang="el-GR" altLang="el-GR" smtClean="0">
                <a:solidFill>
                  <a:srgbClr val="FFFFFF"/>
                </a:solidFill>
                <a:latin typeface="Calibri Light" pitchFamily="34" charset="0"/>
              </a:rPr>
              <a:t>όπως  ισχύει, </a:t>
            </a:r>
            <a:r>
              <a:rPr lang="el-GR" altLang="el-GR" smtClean="0">
                <a:solidFill>
                  <a:srgbClr val="FFFFFF"/>
                </a:solidFill>
                <a:latin typeface="Calibri Light" pitchFamily="34" charset="0"/>
                <a:cs typeface="Times New Roman" pitchFamily="18" charset="0"/>
              </a:rPr>
              <a:t>(Άρθρο 11, παράγραφος 6)</a:t>
            </a:r>
            <a:endParaRPr lang="el-GR" altLang="el-GR" smtClean="0">
              <a:solidFill>
                <a:srgbClr val="FFFFFF"/>
              </a:solidFill>
            </a:endParaRPr>
          </a:p>
          <a:p>
            <a:endParaRPr lang="el-GR" altLang="el-GR" smtClean="0"/>
          </a:p>
        </p:txBody>
      </p:sp>
      <p:sp>
        <p:nvSpPr>
          <p:cNvPr id="34820" name="Θέση αριθμού διαφάνειας 3"/>
          <p:cNvSpPr>
            <a:spLocks noGrp="1"/>
          </p:cNvSpPr>
          <p:nvPr>
            <p:ph type="sldNum" sz="quarter" idx="5"/>
          </p:nvPr>
        </p:nvSpPr>
        <p:spPr bwMode="auto">
          <a:noFill/>
          <a:ln>
            <a:miter lim="800000"/>
            <a:headEnd/>
            <a:tailEnd/>
          </a:ln>
        </p:spPr>
        <p:txBody>
          <a:bodyPr/>
          <a:lstStyle/>
          <a:p>
            <a:fld id="{784A654B-6A8D-4078-8817-D7302C292628}" type="slidenum">
              <a:rPr lang="el-GR" altLang="el-GR"/>
              <a:pPr/>
              <a:t>3</a:t>
            </a:fld>
            <a:endParaRPr lang="el-GR" alt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 name="Θέση σημειώσεων 2"/>
          <p:cNvSpPr>
            <a:spLocks noGrp="1"/>
          </p:cNvSpPr>
          <p:nvPr>
            <p:ph type="body" idx="1"/>
          </p:nvPr>
        </p:nvSpPr>
        <p:spPr/>
        <p:txBody>
          <a:bodyPr>
            <a:normAutofit/>
          </a:bodyPr>
          <a:lstStyle/>
          <a:p>
            <a:pPr>
              <a:defRPr/>
            </a:pPr>
            <a:endParaRPr lang="el-GR" dirty="0"/>
          </a:p>
          <a:p>
            <a:pPr marL="228600" lvl="0" indent="-228600">
              <a:buAutoNum type="arabicPeriod"/>
            </a:pPr>
            <a:r>
              <a:rPr lang="en-US" sz="1200" kern="1200" dirty="0">
                <a:solidFill>
                  <a:schemeClr val="tx1"/>
                </a:solidFill>
                <a:effectLst/>
                <a:latin typeface="+mn-lt"/>
                <a:ea typeface="+mn-ea"/>
                <a:cs typeface="+mn-cs"/>
              </a:rPr>
              <a:t>Assessments are carried out in accordance with a </a:t>
            </a:r>
            <a:r>
              <a:rPr lang="en-US" sz="1200" b="1" kern="1200" dirty="0">
                <a:solidFill>
                  <a:schemeClr val="tx1"/>
                </a:solidFill>
                <a:effectLst/>
                <a:latin typeface="+mn-lt"/>
                <a:ea typeface="+mn-ea"/>
                <a:cs typeface="+mn-cs"/>
              </a:rPr>
              <a:t>published schedule</a:t>
            </a:r>
            <a:r>
              <a:rPr lang="en-US" sz="1200" kern="1200" dirty="0">
                <a:solidFill>
                  <a:schemeClr val="tx1"/>
                </a:solidFill>
                <a:effectLst/>
                <a:latin typeface="+mn-lt"/>
                <a:ea typeface="+mn-ea"/>
                <a:cs typeface="+mn-cs"/>
              </a:rPr>
              <a:t> of assessments by quarters, announced annually by ELSTAT. </a:t>
            </a:r>
          </a:p>
          <a:p>
            <a:pPr marL="228600" lvl="0" indent="-228600">
              <a:buAutoNum type="arabicPeriod"/>
            </a:pP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2. The ELSS agencies fill in the </a:t>
            </a:r>
            <a:r>
              <a:rPr lang="en-US" sz="1200" b="1" kern="1200" dirty="0">
                <a:solidFill>
                  <a:schemeClr val="tx1"/>
                </a:solidFill>
                <a:effectLst/>
                <a:latin typeface="+mn-lt"/>
                <a:ea typeface="+mn-ea"/>
                <a:cs typeface="+mn-cs"/>
              </a:rPr>
              <a:t>Written Evidence Questionnaire for Certification</a:t>
            </a:r>
            <a:r>
              <a:rPr lang="en-US" sz="1200" kern="1200" dirty="0">
                <a:solidFill>
                  <a:schemeClr val="tx1"/>
                </a:solidFill>
                <a:effectLst/>
                <a:latin typeface="+mn-lt"/>
                <a:ea typeface="+mn-ea"/>
                <a:cs typeface="+mn-cs"/>
              </a:rPr>
              <a:t>, which is based on the </a:t>
            </a:r>
            <a:r>
              <a:rPr lang="en-US" sz="1200" kern="1200" dirty="0" err="1">
                <a:solidFill>
                  <a:schemeClr val="tx1"/>
                </a:solidFill>
                <a:effectLst/>
                <a:latin typeface="+mn-lt"/>
                <a:ea typeface="+mn-ea"/>
                <a:cs typeface="+mn-cs"/>
              </a:rPr>
              <a:t>CoP</a:t>
            </a:r>
            <a:r>
              <a:rPr lang="en-US" sz="1200" kern="1200" dirty="0">
                <a:solidFill>
                  <a:schemeClr val="tx1"/>
                </a:solidFill>
                <a:effectLst/>
                <a:latin typeface="+mn-lt"/>
                <a:ea typeface="+mn-ea"/>
                <a:cs typeface="+mn-cs"/>
              </a:rPr>
              <a:t> using a standard template. This questionnaire is included in the basic document used for the certification.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3. This information is supplemented by </a:t>
            </a:r>
            <a:r>
              <a:rPr lang="en-US" sz="1200" b="1" kern="1200" dirty="0">
                <a:solidFill>
                  <a:schemeClr val="tx1"/>
                </a:solidFill>
                <a:effectLst/>
                <a:latin typeface="+mn-lt"/>
                <a:ea typeface="+mn-ea"/>
                <a:cs typeface="+mn-cs"/>
              </a:rPr>
              <a:t>Quality Reports </a:t>
            </a:r>
            <a:r>
              <a:rPr lang="en-US" sz="1200" kern="1200" dirty="0">
                <a:solidFill>
                  <a:schemeClr val="tx1"/>
                </a:solidFill>
                <a:effectLst/>
                <a:latin typeface="+mn-lt"/>
                <a:ea typeface="+mn-ea"/>
                <a:cs typeface="+mn-cs"/>
              </a:rPr>
              <a:t>and any previously published reviews of the statistics, as well as information submitted by users or other stakeholders</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4. Assessments of statistics take, also, account of the correspondence and discussions with the representatives of the agencies who are responsible for the statistics</a:t>
            </a:r>
            <a:r>
              <a:rPr lang="en-US" sz="1200" kern="1200" baseline="0" dirty="0">
                <a:solidFill>
                  <a:schemeClr val="tx1"/>
                </a:solidFill>
                <a:effectLst/>
                <a:latin typeface="+mn-lt"/>
                <a:ea typeface="+mn-ea"/>
                <a:cs typeface="+mn-cs"/>
              </a:rPr>
              <a:t> and </a:t>
            </a:r>
            <a:r>
              <a:rPr lang="en-US" sz="1200" kern="1200" dirty="0">
                <a:solidFill>
                  <a:schemeClr val="tx1"/>
                </a:solidFill>
                <a:effectLst/>
                <a:latin typeface="+mn-lt"/>
                <a:ea typeface="+mn-ea"/>
                <a:cs typeface="+mn-cs"/>
              </a:rPr>
              <a:t>ELSTAT’s observations in relation to compliance with the requirements of the European Statistics Code of Practice (</a:t>
            </a:r>
            <a:r>
              <a:rPr lang="en-US" sz="1200" kern="1200" dirty="0" err="1">
                <a:solidFill>
                  <a:schemeClr val="tx1"/>
                </a:solidFill>
                <a:effectLst/>
                <a:latin typeface="+mn-lt"/>
                <a:ea typeface="+mn-ea"/>
                <a:cs typeface="+mn-cs"/>
              </a:rPr>
              <a:t>CoP</a:t>
            </a:r>
            <a:r>
              <a:rPr lang="en-US" sz="1200" kern="1200" dirty="0">
                <a:solidFill>
                  <a:schemeClr val="tx1"/>
                </a:solidFill>
                <a:effectLst/>
                <a:latin typeface="+mn-lt"/>
                <a:ea typeface="+mn-ea"/>
                <a:cs typeface="+mn-cs"/>
              </a:rPr>
              <a:t>).</a:t>
            </a:r>
            <a:endParaRPr lang="el-GR" sz="1200" kern="1200" dirty="0">
              <a:solidFill>
                <a:schemeClr val="tx1"/>
              </a:solidFill>
              <a:effectLst/>
              <a:latin typeface="+mn-lt"/>
              <a:ea typeface="+mn-ea"/>
              <a:cs typeface="+mn-cs"/>
            </a:endParaRPr>
          </a:p>
          <a:p>
            <a:pPr lvl="0"/>
            <a:endParaRPr lang="is-IS" sz="1200" kern="1200" dirty="0">
              <a:solidFill>
                <a:schemeClr val="tx1"/>
              </a:solidFill>
              <a:effectLst/>
              <a:latin typeface="+mn-lt"/>
              <a:ea typeface="+mn-ea"/>
              <a:cs typeface="+mn-cs"/>
            </a:endParaRPr>
          </a:p>
        </p:txBody>
      </p:sp>
      <p:sp>
        <p:nvSpPr>
          <p:cNvPr id="23556" name="Θέση αριθμού διαφάνειας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entury Schoolbook" panose="02040604050505020304" pitchFamily="18" charset="0"/>
              </a:defRPr>
            </a:lvl1pPr>
            <a:lvl2pPr marL="742950" indent="-285750">
              <a:defRPr>
                <a:solidFill>
                  <a:schemeClr val="tx1"/>
                </a:solidFill>
                <a:latin typeface="Century Schoolbook" panose="02040604050505020304" pitchFamily="18" charset="0"/>
              </a:defRPr>
            </a:lvl2pPr>
            <a:lvl3pPr marL="1143000" indent="-228600">
              <a:defRPr>
                <a:solidFill>
                  <a:schemeClr val="tx1"/>
                </a:solidFill>
                <a:latin typeface="Century Schoolbook" panose="02040604050505020304" pitchFamily="18" charset="0"/>
              </a:defRPr>
            </a:lvl3pPr>
            <a:lvl4pPr marL="1600200" indent="-228600">
              <a:defRPr>
                <a:solidFill>
                  <a:schemeClr val="tx1"/>
                </a:solidFill>
                <a:latin typeface="Century Schoolbook" panose="02040604050505020304" pitchFamily="18" charset="0"/>
              </a:defRPr>
            </a:lvl4pPr>
            <a:lvl5pPr marL="2057400" indent="-228600">
              <a:defRPr>
                <a:solidFill>
                  <a:schemeClr val="tx1"/>
                </a:solidFill>
                <a:latin typeface="Century Schoolbook" panose="02040604050505020304" pitchFamily="18" charset="0"/>
              </a:defRPr>
            </a:lvl5pPr>
            <a:lvl6pPr marL="2514600" indent="-228600" defTabSz="457200" eaLnBrk="0" fontAlgn="base" hangingPunct="0">
              <a:spcBef>
                <a:spcPct val="0"/>
              </a:spcBef>
              <a:spcAft>
                <a:spcPct val="0"/>
              </a:spcAft>
              <a:defRPr>
                <a:solidFill>
                  <a:schemeClr val="tx1"/>
                </a:solidFill>
                <a:latin typeface="Century Schoolbook" panose="02040604050505020304" pitchFamily="18" charset="0"/>
              </a:defRPr>
            </a:lvl6pPr>
            <a:lvl7pPr marL="2971800" indent="-228600" defTabSz="457200" eaLnBrk="0" fontAlgn="base" hangingPunct="0">
              <a:spcBef>
                <a:spcPct val="0"/>
              </a:spcBef>
              <a:spcAft>
                <a:spcPct val="0"/>
              </a:spcAft>
              <a:defRPr>
                <a:solidFill>
                  <a:schemeClr val="tx1"/>
                </a:solidFill>
                <a:latin typeface="Century Schoolbook" panose="02040604050505020304" pitchFamily="18" charset="0"/>
              </a:defRPr>
            </a:lvl7pPr>
            <a:lvl8pPr marL="3429000" indent="-228600" defTabSz="457200" eaLnBrk="0" fontAlgn="base" hangingPunct="0">
              <a:spcBef>
                <a:spcPct val="0"/>
              </a:spcBef>
              <a:spcAft>
                <a:spcPct val="0"/>
              </a:spcAft>
              <a:defRPr>
                <a:solidFill>
                  <a:schemeClr val="tx1"/>
                </a:solidFill>
                <a:latin typeface="Century Schoolbook" panose="02040604050505020304" pitchFamily="18" charset="0"/>
              </a:defRPr>
            </a:lvl8pPr>
            <a:lvl9pPr marL="3886200" indent="-228600" defTabSz="457200" eaLnBrk="0" fontAlgn="base" hangingPunct="0">
              <a:spcBef>
                <a:spcPct val="0"/>
              </a:spcBef>
              <a:spcAft>
                <a:spcPct val="0"/>
              </a:spcAft>
              <a:defRPr>
                <a:solidFill>
                  <a:schemeClr val="tx1"/>
                </a:solidFill>
                <a:latin typeface="Century Schoolbook" panose="02040604050505020304" pitchFamily="18" charset="0"/>
              </a:defRPr>
            </a:lvl9pPr>
          </a:lstStyle>
          <a:p>
            <a:pPr fontAlgn="base">
              <a:spcBef>
                <a:spcPct val="0"/>
              </a:spcBef>
              <a:spcAft>
                <a:spcPct val="0"/>
              </a:spcAft>
            </a:pPr>
            <a:fld id="{98894C4F-DB46-4B0E-9A45-C10B508171CF}" type="slidenum">
              <a:rPr lang="el-GR" altLang="el-GR" smtClean="0">
                <a:solidFill>
                  <a:schemeClr val="tx2"/>
                </a:solidFill>
                <a:latin typeface="Times New Roman" panose="02020603050405020304" pitchFamily="18" charset="0"/>
              </a:rPr>
              <a:pPr fontAlgn="base">
                <a:spcBef>
                  <a:spcPct val="0"/>
                </a:spcBef>
                <a:spcAft>
                  <a:spcPct val="0"/>
                </a:spcAft>
              </a:pPr>
              <a:t>6</a:t>
            </a:fld>
            <a:endParaRPr lang="el-GR" altLang="el-GR">
              <a:solidFill>
                <a:schemeClr val="tx2"/>
              </a:solidFill>
              <a:latin typeface="Times New Roman" panose="02020603050405020304" pitchFamily="18" charset="0"/>
            </a:endParaRPr>
          </a:p>
        </p:txBody>
      </p:sp>
    </p:spTree>
    <p:extLst>
      <p:ext uri="{BB962C8B-B14F-4D97-AF65-F5344CB8AC3E}">
        <p14:creationId xmlns="" xmlns:p14="http://schemas.microsoft.com/office/powerpoint/2010/main" val="35276472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 name="Θέση σημειώσεων 2"/>
          <p:cNvSpPr>
            <a:spLocks noGrp="1"/>
          </p:cNvSpPr>
          <p:nvPr>
            <p:ph type="body" idx="1"/>
          </p:nvPr>
        </p:nvSpPr>
        <p:spPr/>
        <p:txBody>
          <a:bodyPr>
            <a:normAutofit/>
          </a:bodyPr>
          <a:lstStyle/>
          <a:p>
            <a:pPr>
              <a:defRPr/>
            </a:pPr>
            <a:endParaRPr lang="el-GR" dirty="0"/>
          </a:p>
          <a:p>
            <a:pPr marL="228600" lvl="0" indent="-228600">
              <a:buAutoNum type="arabicPeriod"/>
            </a:pPr>
            <a:r>
              <a:rPr lang="en-US" sz="1200" kern="1200" dirty="0">
                <a:solidFill>
                  <a:schemeClr val="tx1"/>
                </a:solidFill>
                <a:effectLst/>
                <a:latin typeface="+mn-lt"/>
                <a:ea typeface="+mn-ea"/>
                <a:cs typeface="+mn-cs"/>
              </a:rPr>
              <a:t>Assessments are carried out in accordance with a </a:t>
            </a:r>
            <a:r>
              <a:rPr lang="en-US" sz="1200" b="1" kern="1200" dirty="0">
                <a:solidFill>
                  <a:schemeClr val="tx1"/>
                </a:solidFill>
                <a:effectLst/>
                <a:latin typeface="+mn-lt"/>
                <a:ea typeface="+mn-ea"/>
                <a:cs typeface="+mn-cs"/>
              </a:rPr>
              <a:t>published schedule</a:t>
            </a:r>
            <a:r>
              <a:rPr lang="en-US" sz="1200" kern="1200" dirty="0">
                <a:solidFill>
                  <a:schemeClr val="tx1"/>
                </a:solidFill>
                <a:effectLst/>
                <a:latin typeface="+mn-lt"/>
                <a:ea typeface="+mn-ea"/>
                <a:cs typeface="+mn-cs"/>
              </a:rPr>
              <a:t> of assessments by quarters, announced annually by ELSTAT. </a:t>
            </a:r>
          </a:p>
          <a:p>
            <a:pPr marL="228600" lvl="0" indent="-228600">
              <a:buAutoNum type="arabicPeriod"/>
            </a:pP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2. The ELSS agencies fill in the </a:t>
            </a:r>
            <a:r>
              <a:rPr lang="en-US" sz="1200" b="1" kern="1200" dirty="0">
                <a:solidFill>
                  <a:schemeClr val="tx1"/>
                </a:solidFill>
                <a:effectLst/>
                <a:latin typeface="+mn-lt"/>
                <a:ea typeface="+mn-ea"/>
                <a:cs typeface="+mn-cs"/>
              </a:rPr>
              <a:t>Written Evidence Questionnaire for Certification</a:t>
            </a:r>
            <a:r>
              <a:rPr lang="en-US" sz="1200" kern="1200" dirty="0">
                <a:solidFill>
                  <a:schemeClr val="tx1"/>
                </a:solidFill>
                <a:effectLst/>
                <a:latin typeface="+mn-lt"/>
                <a:ea typeface="+mn-ea"/>
                <a:cs typeface="+mn-cs"/>
              </a:rPr>
              <a:t>, which is based on the </a:t>
            </a:r>
            <a:r>
              <a:rPr lang="en-US" sz="1200" kern="1200" dirty="0" err="1">
                <a:solidFill>
                  <a:schemeClr val="tx1"/>
                </a:solidFill>
                <a:effectLst/>
                <a:latin typeface="+mn-lt"/>
                <a:ea typeface="+mn-ea"/>
                <a:cs typeface="+mn-cs"/>
              </a:rPr>
              <a:t>CoP</a:t>
            </a:r>
            <a:r>
              <a:rPr lang="en-US" sz="1200" kern="1200" dirty="0">
                <a:solidFill>
                  <a:schemeClr val="tx1"/>
                </a:solidFill>
                <a:effectLst/>
                <a:latin typeface="+mn-lt"/>
                <a:ea typeface="+mn-ea"/>
                <a:cs typeface="+mn-cs"/>
              </a:rPr>
              <a:t> using a standard template. This questionnaire is included in the basic document used for the certification.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3. This information is supplemented by </a:t>
            </a:r>
            <a:r>
              <a:rPr lang="en-US" sz="1200" b="1" kern="1200" dirty="0">
                <a:solidFill>
                  <a:schemeClr val="tx1"/>
                </a:solidFill>
                <a:effectLst/>
                <a:latin typeface="+mn-lt"/>
                <a:ea typeface="+mn-ea"/>
                <a:cs typeface="+mn-cs"/>
              </a:rPr>
              <a:t>Quality Reports </a:t>
            </a:r>
            <a:r>
              <a:rPr lang="en-US" sz="1200" kern="1200" dirty="0">
                <a:solidFill>
                  <a:schemeClr val="tx1"/>
                </a:solidFill>
                <a:effectLst/>
                <a:latin typeface="+mn-lt"/>
                <a:ea typeface="+mn-ea"/>
                <a:cs typeface="+mn-cs"/>
              </a:rPr>
              <a:t>and any previously published reviews of the statistics, as well as information submitted by users or other stakeholders</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4. Assessments of statistics take, also, account of the correspondence and discussions with the representatives of the agencies who are responsible for the statistics</a:t>
            </a:r>
            <a:r>
              <a:rPr lang="en-US" sz="1200" kern="1200" baseline="0" dirty="0">
                <a:solidFill>
                  <a:schemeClr val="tx1"/>
                </a:solidFill>
                <a:effectLst/>
                <a:latin typeface="+mn-lt"/>
                <a:ea typeface="+mn-ea"/>
                <a:cs typeface="+mn-cs"/>
              </a:rPr>
              <a:t> and </a:t>
            </a:r>
            <a:r>
              <a:rPr lang="en-US" sz="1200" kern="1200" dirty="0">
                <a:solidFill>
                  <a:schemeClr val="tx1"/>
                </a:solidFill>
                <a:effectLst/>
                <a:latin typeface="+mn-lt"/>
                <a:ea typeface="+mn-ea"/>
                <a:cs typeface="+mn-cs"/>
              </a:rPr>
              <a:t>ELSTAT’s observations in relation to compliance with the requirements of the European Statistics Code of Practice (</a:t>
            </a:r>
            <a:r>
              <a:rPr lang="en-US" sz="1200" kern="1200" dirty="0" err="1">
                <a:solidFill>
                  <a:schemeClr val="tx1"/>
                </a:solidFill>
                <a:effectLst/>
                <a:latin typeface="+mn-lt"/>
                <a:ea typeface="+mn-ea"/>
                <a:cs typeface="+mn-cs"/>
              </a:rPr>
              <a:t>CoP</a:t>
            </a:r>
            <a:r>
              <a:rPr lang="en-US" sz="1200" kern="1200" dirty="0">
                <a:solidFill>
                  <a:schemeClr val="tx1"/>
                </a:solidFill>
                <a:effectLst/>
                <a:latin typeface="+mn-lt"/>
                <a:ea typeface="+mn-ea"/>
                <a:cs typeface="+mn-cs"/>
              </a:rPr>
              <a:t>).</a:t>
            </a:r>
            <a:endParaRPr lang="el-GR" sz="1200" kern="1200" dirty="0">
              <a:solidFill>
                <a:schemeClr val="tx1"/>
              </a:solidFill>
              <a:effectLst/>
              <a:latin typeface="+mn-lt"/>
              <a:ea typeface="+mn-ea"/>
              <a:cs typeface="+mn-cs"/>
            </a:endParaRPr>
          </a:p>
          <a:p>
            <a:pPr lvl="0"/>
            <a:endParaRPr lang="is-IS" sz="1200" kern="1200" dirty="0">
              <a:solidFill>
                <a:schemeClr val="tx1"/>
              </a:solidFill>
              <a:effectLst/>
              <a:latin typeface="+mn-lt"/>
              <a:ea typeface="+mn-ea"/>
              <a:cs typeface="+mn-cs"/>
            </a:endParaRPr>
          </a:p>
        </p:txBody>
      </p:sp>
      <p:sp>
        <p:nvSpPr>
          <p:cNvPr id="23556" name="Θέση αριθμού διαφάνειας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entury Schoolbook" panose="02040604050505020304" pitchFamily="18" charset="0"/>
              </a:defRPr>
            </a:lvl1pPr>
            <a:lvl2pPr marL="742950" indent="-285750">
              <a:defRPr>
                <a:solidFill>
                  <a:schemeClr val="tx1"/>
                </a:solidFill>
                <a:latin typeface="Century Schoolbook" panose="02040604050505020304" pitchFamily="18" charset="0"/>
              </a:defRPr>
            </a:lvl2pPr>
            <a:lvl3pPr marL="1143000" indent="-228600">
              <a:defRPr>
                <a:solidFill>
                  <a:schemeClr val="tx1"/>
                </a:solidFill>
                <a:latin typeface="Century Schoolbook" panose="02040604050505020304" pitchFamily="18" charset="0"/>
              </a:defRPr>
            </a:lvl3pPr>
            <a:lvl4pPr marL="1600200" indent="-228600">
              <a:defRPr>
                <a:solidFill>
                  <a:schemeClr val="tx1"/>
                </a:solidFill>
                <a:latin typeface="Century Schoolbook" panose="02040604050505020304" pitchFamily="18" charset="0"/>
              </a:defRPr>
            </a:lvl4pPr>
            <a:lvl5pPr marL="2057400" indent="-228600">
              <a:defRPr>
                <a:solidFill>
                  <a:schemeClr val="tx1"/>
                </a:solidFill>
                <a:latin typeface="Century Schoolbook" panose="02040604050505020304" pitchFamily="18" charset="0"/>
              </a:defRPr>
            </a:lvl5pPr>
            <a:lvl6pPr marL="2514600" indent="-228600" defTabSz="457200" eaLnBrk="0" fontAlgn="base" hangingPunct="0">
              <a:spcBef>
                <a:spcPct val="0"/>
              </a:spcBef>
              <a:spcAft>
                <a:spcPct val="0"/>
              </a:spcAft>
              <a:defRPr>
                <a:solidFill>
                  <a:schemeClr val="tx1"/>
                </a:solidFill>
                <a:latin typeface="Century Schoolbook" panose="02040604050505020304" pitchFamily="18" charset="0"/>
              </a:defRPr>
            </a:lvl6pPr>
            <a:lvl7pPr marL="2971800" indent="-228600" defTabSz="457200" eaLnBrk="0" fontAlgn="base" hangingPunct="0">
              <a:spcBef>
                <a:spcPct val="0"/>
              </a:spcBef>
              <a:spcAft>
                <a:spcPct val="0"/>
              </a:spcAft>
              <a:defRPr>
                <a:solidFill>
                  <a:schemeClr val="tx1"/>
                </a:solidFill>
                <a:latin typeface="Century Schoolbook" panose="02040604050505020304" pitchFamily="18" charset="0"/>
              </a:defRPr>
            </a:lvl7pPr>
            <a:lvl8pPr marL="3429000" indent="-228600" defTabSz="457200" eaLnBrk="0" fontAlgn="base" hangingPunct="0">
              <a:spcBef>
                <a:spcPct val="0"/>
              </a:spcBef>
              <a:spcAft>
                <a:spcPct val="0"/>
              </a:spcAft>
              <a:defRPr>
                <a:solidFill>
                  <a:schemeClr val="tx1"/>
                </a:solidFill>
                <a:latin typeface="Century Schoolbook" panose="02040604050505020304" pitchFamily="18" charset="0"/>
              </a:defRPr>
            </a:lvl8pPr>
            <a:lvl9pPr marL="3886200" indent="-228600" defTabSz="457200" eaLnBrk="0" fontAlgn="base" hangingPunct="0">
              <a:spcBef>
                <a:spcPct val="0"/>
              </a:spcBef>
              <a:spcAft>
                <a:spcPct val="0"/>
              </a:spcAft>
              <a:defRPr>
                <a:solidFill>
                  <a:schemeClr val="tx1"/>
                </a:solidFill>
                <a:latin typeface="Century Schoolbook" panose="02040604050505020304" pitchFamily="18" charset="0"/>
              </a:defRPr>
            </a:lvl9pPr>
          </a:lstStyle>
          <a:p>
            <a:pPr fontAlgn="base">
              <a:spcBef>
                <a:spcPct val="0"/>
              </a:spcBef>
              <a:spcAft>
                <a:spcPct val="0"/>
              </a:spcAft>
            </a:pPr>
            <a:fld id="{98894C4F-DB46-4B0E-9A45-C10B508171CF}" type="slidenum">
              <a:rPr lang="el-GR" altLang="el-GR" smtClean="0">
                <a:solidFill>
                  <a:schemeClr val="tx2"/>
                </a:solidFill>
                <a:latin typeface="Times New Roman" panose="02020603050405020304" pitchFamily="18" charset="0"/>
              </a:rPr>
              <a:pPr fontAlgn="base">
                <a:spcBef>
                  <a:spcPct val="0"/>
                </a:spcBef>
                <a:spcAft>
                  <a:spcPct val="0"/>
                </a:spcAft>
              </a:pPr>
              <a:t>7</a:t>
            </a:fld>
            <a:endParaRPr lang="el-GR" altLang="el-GR">
              <a:solidFill>
                <a:schemeClr val="tx2"/>
              </a:solidFill>
              <a:latin typeface="Times New Roman" panose="02020603050405020304" pitchFamily="18" charset="0"/>
            </a:endParaRPr>
          </a:p>
        </p:txBody>
      </p:sp>
    </p:spTree>
    <p:extLst>
      <p:ext uri="{BB962C8B-B14F-4D97-AF65-F5344CB8AC3E}">
        <p14:creationId xmlns="" xmlns:p14="http://schemas.microsoft.com/office/powerpoint/2010/main" val="35276472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 name="Θέση σημειώσεων 2"/>
          <p:cNvSpPr>
            <a:spLocks noGrp="1"/>
          </p:cNvSpPr>
          <p:nvPr>
            <p:ph type="body" idx="1"/>
          </p:nvPr>
        </p:nvSpPr>
        <p:spPr/>
        <p:txBody>
          <a:bodyPr>
            <a:normAutofit fontScale="92500"/>
          </a:bodyPr>
          <a:lstStyle/>
          <a:p>
            <a:pPr>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improvements actions refer to </a:t>
            </a:r>
            <a:r>
              <a:rPr lang="en-GB" sz="1200" b="1" kern="1200" dirty="0">
                <a:solidFill>
                  <a:schemeClr val="tx1"/>
                </a:solidFill>
                <a:effectLst/>
                <a:latin typeface="+mn-lt"/>
                <a:ea typeface="+mn-ea"/>
                <a:cs typeface="+mn-cs"/>
              </a:rPr>
              <a:t>horizontal</a:t>
            </a:r>
            <a:r>
              <a:rPr lang="en-GB" sz="1200" kern="1200" dirty="0">
                <a:solidFill>
                  <a:schemeClr val="tx1"/>
                </a:solidFill>
                <a:effectLst/>
                <a:latin typeface="+mn-lt"/>
                <a:ea typeface="+mn-ea"/>
                <a:cs typeface="+mn-cs"/>
              </a:rPr>
              <a:t> requirements concerning the agency as a whole and/or to </a:t>
            </a:r>
            <a:r>
              <a:rPr lang="en-GB" sz="1200" b="1" kern="1200" dirty="0">
                <a:solidFill>
                  <a:schemeClr val="tx1"/>
                </a:solidFill>
                <a:effectLst/>
                <a:latin typeface="+mn-lt"/>
                <a:ea typeface="+mn-ea"/>
                <a:cs typeface="+mn-cs"/>
              </a:rPr>
              <a:t>specific</a:t>
            </a:r>
            <a:r>
              <a:rPr lang="en-GB" sz="1200" kern="1200" dirty="0">
                <a:solidFill>
                  <a:schemeClr val="tx1"/>
                </a:solidFill>
                <a:effectLst/>
                <a:latin typeface="+mn-lt"/>
                <a:ea typeface="+mn-ea"/>
                <a:cs typeface="+mn-cs"/>
              </a:rPr>
              <a:t> statistics produced by the agency. The Certification report includes a proposed timetable for completion of these actions. </a:t>
            </a:r>
            <a:r>
              <a:rPr lang="en-GB" sz="1200" strike="sngStrike" kern="1200" baseline="0" dirty="0">
                <a:solidFill>
                  <a:schemeClr val="tx1"/>
                </a:solidFill>
                <a:effectLst/>
                <a:latin typeface="+mn-lt"/>
                <a:ea typeface="+mn-ea"/>
                <a:cs typeface="+mn-cs"/>
              </a:rPr>
              <a:t>It also includes, at the appropriate parts of the report, observations of users and external experts. </a:t>
            </a:r>
          </a:p>
          <a:p>
            <a:pPr>
              <a:defRPr/>
            </a:pPr>
            <a:endParaRPr lang="en-US" dirty="0"/>
          </a:p>
          <a:p>
            <a:pPr>
              <a:defRPr/>
            </a:pPr>
            <a:endParaRPr lang="el-GR"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strike="sngStrike" kern="1200" baseline="0" dirty="0">
                <a:solidFill>
                  <a:schemeClr val="tx1"/>
                </a:solidFill>
                <a:effectLst/>
                <a:latin typeface="+mn-lt"/>
                <a:ea typeface="+mn-ea"/>
                <a:cs typeface="+mn-cs"/>
              </a:rPr>
              <a:t>The draft certification report is submitted to the President of ELSTAT. Once the President agrees with its content, the agency is invited to submit written comments on the draft.  The written comments are discussed between the manager of the certification team, the President of ELSTAT and any further experts or independent observers whose contribution in that process is considered useful by the President. The draft report is then revised at the discretion of the President of ELSTAT and finalized. In case of full compliance with the </a:t>
            </a:r>
            <a:r>
              <a:rPr lang="en-US" sz="1200" strike="sngStrike" kern="1200" baseline="0" dirty="0" err="1">
                <a:solidFill>
                  <a:schemeClr val="tx1"/>
                </a:solidFill>
                <a:effectLst/>
                <a:latin typeface="+mn-lt"/>
                <a:ea typeface="+mn-ea"/>
                <a:cs typeface="+mn-cs"/>
              </a:rPr>
              <a:t>CoP</a:t>
            </a:r>
            <a:r>
              <a:rPr lang="en-US" sz="1200" strike="sngStrike" kern="1200" baseline="0" dirty="0">
                <a:solidFill>
                  <a:schemeClr val="tx1"/>
                </a:solidFill>
                <a:effectLst/>
                <a:latin typeface="+mn-lt"/>
                <a:ea typeface="+mn-ea"/>
                <a:cs typeface="+mn-cs"/>
              </a:rPr>
              <a:t> principles, the final report does not include any improvement actions. Otherwise, improvement actions are included along with a time schedule for their completion by the agency.</a:t>
            </a:r>
            <a:r>
              <a:rPr lang="is-IS" sz="1200" strike="sngStrike" kern="1200" baseline="0" dirty="0">
                <a:solidFill>
                  <a:schemeClr val="tx1"/>
                </a:solidFill>
                <a:effectLst/>
                <a:latin typeface="+mn-lt"/>
                <a:ea typeface="+mn-ea"/>
                <a:cs typeface="+mn-cs"/>
              </a:rPr>
              <a:t> Designation of statistics as “Official Statistics” is only confirmed once specific improvement actions have been completed.</a:t>
            </a:r>
            <a:r>
              <a:rPr lang="is-I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is-IS" sz="1200" kern="1200" dirty="0">
              <a:solidFill>
                <a:schemeClr val="tx1"/>
              </a:solidFill>
              <a:effectLst/>
              <a:latin typeface="+mn-lt"/>
              <a:ea typeface="+mn-ea"/>
              <a:cs typeface="+mn-cs"/>
            </a:endParaRPr>
          </a:p>
          <a:p>
            <a:pPr>
              <a:defRPr/>
            </a:pPr>
            <a:endParaRPr lang="el-GR" dirty="0"/>
          </a:p>
        </p:txBody>
      </p:sp>
      <p:sp>
        <p:nvSpPr>
          <p:cNvPr id="38916" name="Θέση αριθμού διαφάνειας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entury Schoolbook" panose="02040604050505020304" pitchFamily="18" charset="0"/>
              </a:defRPr>
            </a:lvl1pPr>
            <a:lvl2pPr marL="742950" indent="-285750">
              <a:defRPr>
                <a:solidFill>
                  <a:schemeClr val="tx1"/>
                </a:solidFill>
                <a:latin typeface="Century Schoolbook" panose="02040604050505020304" pitchFamily="18" charset="0"/>
              </a:defRPr>
            </a:lvl2pPr>
            <a:lvl3pPr marL="1143000" indent="-228600">
              <a:defRPr>
                <a:solidFill>
                  <a:schemeClr val="tx1"/>
                </a:solidFill>
                <a:latin typeface="Century Schoolbook" panose="02040604050505020304" pitchFamily="18" charset="0"/>
              </a:defRPr>
            </a:lvl3pPr>
            <a:lvl4pPr marL="1600200" indent="-228600">
              <a:defRPr>
                <a:solidFill>
                  <a:schemeClr val="tx1"/>
                </a:solidFill>
                <a:latin typeface="Century Schoolbook" panose="02040604050505020304" pitchFamily="18" charset="0"/>
              </a:defRPr>
            </a:lvl4pPr>
            <a:lvl5pPr marL="2057400" indent="-228600">
              <a:defRPr>
                <a:solidFill>
                  <a:schemeClr val="tx1"/>
                </a:solidFill>
                <a:latin typeface="Century Schoolbook" panose="02040604050505020304" pitchFamily="18" charset="0"/>
              </a:defRPr>
            </a:lvl5pPr>
            <a:lvl6pPr marL="2514600" indent="-228600" defTabSz="457200" eaLnBrk="0" fontAlgn="base" hangingPunct="0">
              <a:spcBef>
                <a:spcPct val="0"/>
              </a:spcBef>
              <a:spcAft>
                <a:spcPct val="0"/>
              </a:spcAft>
              <a:defRPr>
                <a:solidFill>
                  <a:schemeClr val="tx1"/>
                </a:solidFill>
                <a:latin typeface="Century Schoolbook" panose="02040604050505020304" pitchFamily="18" charset="0"/>
              </a:defRPr>
            </a:lvl6pPr>
            <a:lvl7pPr marL="2971800" indent="-228600" defTabSz="457200" eaLnBrk="0" fontAlgn="base" hangingPunct="0">
              <a:spcBef>
                <a:spcPct val="0"/>
              </a:spcBef>
              <a:spcAft>
                <a:spcPct val="0"/>
              </a:spcAft>
              <a:defRPr>
                <a:solidFill>
                  <a:schemeClr val="tx1"/>
                </a:solidFill>
                <a:latin typeface="Century Schoolbook" panose="02040604050505020304" pitchFamily="18" charset="0"/>
              </a:defRPr>
            </a:lvl7pPr>
            <a:lvl8pPr marL="3429000" indent="-228600" defTabSz="457200" eaLnBrk="0" fontAlgn="base" hangingPunct="0">
              <a:spcBef>
                <a:spcPct val="0"/>
              </a:spcBef>
              <a:spcAft>
                <a:spcPct val="0"/>
              </a:spcAft>
              <a:defRPr>
                <a:solidFill>
                  <a:schemeClr val="tx1"/>
                </a:solidFill>
                <a:latin typeface="Century Schoolbook" panose="02040604050505020304" pitchFamily="18" charset="0"/>
              </a:defRPr>
            </a:lvl8pPr>
            <a:lvl9pPr marL="3886200" indent="-228600" defTabSz="457200" eaLnBrk="0" fontAlgn="base" hangingPunct="0">
              <a:spcBef>
                <a:spcPct val="0"/>
              </a:spcBef>
              <a:spcAft>
                <a:spcPct val="0"/>
              </a:spcAft>
              <a:defRPr>
                <a:solidFill>
                  <a:schemeClr val="tx1"/>
                </a:solidFill>
                <a:latin typeface="Century Schoolbook" panose="02040604050505020304" pitchFamily="18" charset="0"/>
              </a:defRPr>
            </a:lvl9pPr>
          </a:lstStyle>
          <a:p>
            <a:pPr fontAlgn="base">
              <a:spcBef>
                <a:spcPct val="0"/>
              </a:spcBef>
              <a:spcAft>
                <a:spcPct val="0"/>
              </a:spcAft>
            </a:pPr>
            <a:fld id="{E57CB39B-934B-47CA-A60A-DB30726087D7}" type="slidenum">
              <a:rPr lang="el-GR" altLang="el-GR" smtClean="0">
                <a:solidFill>
                  <a:schemeClr val="tx2"/>
                </a:solidFill>
                <a:latin typeface="Times New Roman" panose="02020603050405020304" pitchFamily="18" charset="0"/>
              </a:rPr>
              <a:pPr fontAlgn="base">
                <a:spcBef>
                  <a:spcPct val="0"/>
                </a:spcBef>
                <a:spcAft>
                  <a:spcPct val="0"/>
                </a:spcAft>
              </a:pPr>
              <a:t>8</a:t>
            </a:fld>
            <a:endParaRPr lang="el-GR" altLang="el-GR">
              <a:solidFill>
                <a:schemeClr val="tx2"/>
              </a:solidFill>
              <a:latin typeface="Times New Roman" panose="02020603050405020304" pitchFamily="18" charset="0"/>
            </a:endParaRPr>
          </a:p>
        </p:txBody>
      </p:sp>
    </p:spTree>
    <p:extLst>
      <p:ext uri="{BB962C8B-B14F-4D97-AF65-F5344CB8AC3E}">
        <p14:creationId xmlns:p14="http://schemas.microsoft.com/office/powerpoint/2010/main" xmlns="" val="27564212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78851" name="Θέση σημειώσεων 2"/>
          <p:cNvSpPr>
            <a:spLocks noGrp="1"/>
          </p:cNvSpPr>
          <p:nvPr>
            <p:ph type="body" idx="1"/>
          </p:nvPr>
        </p:nvSpPr>
        <p:spPr bwMode="auto">
          <a:noFill/>
        </p:spPr>
        <p:txBody>
          <a:bodyPr/>
          <a:lstStyle/>
          <a:p>
            <a:r>
              <a:rPr lang="el-GR" altLang="el-GR" smtClean="0"/>
              <a:t>Βρίσκεται επαρκώς ψηλά στην ιεραρχία, ώστε να διασφαλίζει πρόσβαση στην ανώτατη βαθμίδα της ιεραρχίας των αρχών που ασκούν δημόσια πολιτική και των φορέων της δημόσιας διοίκησης.</a:t>
            </a:r>
          </a:p>
          <a:p>
            <a:r>
              <a:rPr lang="el-GR" altLang="el-GR" smtClean="0"/>
              <a:t>Έχει τα υψηλότερα δυνατά επαγγελματικά προσόντα.</a:t>
            </a:r>
          </a:p>
          <a:p>
            <a:r>
              <a:rPr lang="el-GR" altLang="el-GR" smtClean="0"/>
              <a:t>Έχει την ευθύνη να εξασφαλίζει ότι οι στατιστικές του φορέα αναπτύσσονται, παράγονται και διαχέονται με ανεξάρτητο τρόπο.</a:t>
            </a:r>
          </a:p>
          <a:p>
            <a:r>
              <a:rPr lang="el-GR" altLang="el-GR" smtClean="0"/>
              <a:t>Είναι ο μόνος αρμόδιος, εντός του φορέα, για τη λήψη αποφάσεων σχετικά με τις στατιστικές μεθόδους, τα πρότυπα και τις διαδικασίες, καθώς και σχετικά με το περιεχόμενο και τη χρονική στιγμή δημοσίευσης στατιστικών στοιχείων</a:t>
            </a:r>
          </a:p>
          <a:p>
            <a:endParaRPr lang="el-GR" altLang="el-GR" smtClean="0"/>
          </a:p>
        </p:txBody>
      </p:sp>
      <p:sp>
        <p:nvSpPr>
          <p:cNvPr id="78852" name="Θέση αριθμού διαφάνειας 3"/>
          <p:cNvSpPr>
            <a:spLocks noGrp="1"/>
          </p:cNvSpPr>
          <p:nvPr>
            <p:ph type="sldNum" sz="quarter" idx="5"/>
          </p:nvPr>
        </p:nvSpPr>
        <p:spPr bwMode="auto">
          <a:noFill/>
          <a:ln>
            <a:miter lim="800000"/>
            <a:headEnd/>
            <a:tailEnd/>
          </a:ln>
        </p:spPr>
        <p:txBody>
          <a:bodyPr/>
          <a:lstStyle/>
          <a:p>
            <a:fld id="{7948061C-697D-42FF-8FC4-4D70B3091A2C}" type="slidenum">
              <a:rPr lang="el-GR" altLang="el-GR"/>
              <a:pPr/>
              <a:t>10</a:t>
            </a:fld>
            <a:endParaRPr lang="el-GR" alt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78851" name="Θέση σημειώσεων 2"/>
          <p:cNvSpPr>
            <a:spLocks noGrp="1"/>
          </p:cNvSpPr>
          <p:nvPr>
            <p:ph type="body" idx="1"/>
          </p:nvPr>
        </p:nvSpPr>
        <p:spPr bwMode="auto">
          <a:noFill/>
        </p:spPr>
        <p:txBody>
          <a:bodyPr/>
          <a:lstStyle/>
          <a:p>
            <a:r>
              <a:rPr lang="el-GR" altLang="el-GR" smtClean="0"/>
              <a:t>Βρίσκεται επαρκώς ψηλά στην ιεραρχία, ώστε να διασφαλίζει πρόσβαση στην ανώτατη βαθμίδα της ιεραρχίας των αρχών που ασκούν δημόσια πολιτική και των φορέων της δημόσιας διοίκησης.</a:t>
            </a:r>
          </a:p>
          <a:p>
            <a:r>
              <a:rPr lang="el-GR" altLang="el-GR" smtClean="0"/>
              <a:t>Έχει τα υψηλότερα δυνατά επαγγελματικά προσόντα.</a:t>
            </a:r>
          </a:p>
          <a:p>
            <a:r>
              <a:rPr lang="el-GR" altLang="el-GR" smtClean="0"/>
              <a:t>Έχει την ευθύνη να εξασφαλίζει ότι οι στατιστικές του φορέα αναπτύσσονται, παράγονται και διαχέονται με ανεξάρτητο τρόπο.</a:t>
            </a:r>
          </a:p>
          <a:p>
            <a:r>
              <a:rPr lang="el-GR" altLang="el-GR" smtClean="0"/>
              <a:t>Είναι ο μόνος αρμόδιος, εντός του φορέα, για τη λήψη αποφάσεων σχετικά με τις στατιστικές μεθόδους, τα πρότυπα και τις διαδικασίες, καθώς και σχετικά με το περιεχόμενο και τη χρονική στιγμή δημοσίευσης στατιστικών στοιχείων</a:t>
            </a:r>
          </a:p>
          <a:p>
            <a:endParaRPr lang="el-GR" altLang="el-GR" smtClean="0"/>
          </a:p>
        </p:txBody>
      </p:sp>
      <p:sp>
        <p:nvSpPr>
          <p:cNvPr id="78852" name="Θέση αριθμού διαφάνειας 3"/>
          <p:cNvSpPr>
            <a:spLocks noGrp="1"/>
          </p:cNvSpPr>
          <p:nvPr>
            <p:ph type="sldNum" sz="quarter" idx="5"/>
          </p:nvPr>
        </p:nvSpPr>
        <p:spPr bwMode="auto">
          <a:noFill/>
          <a:ln>
            <a:miter lim="800000"/>
            <a:headEnd/>
            <a:tailEnd/>
          </a:ln>
        </p:spPr>
        <p:txBody>
          <a:bodyPr/>
          <a:lstStyle/>
          <a:p>
            <a:fld id="{7948061C-697D-42FF-8FC4-4D70B3091A2C}" type="slidenum">
              <a:rPr lang="el-GR" altLang="el-GR"/>
              <a:pPr/>
              <a:t>11</a:t>
            </a:fld>
            <a:endParaRPr lang="el-GR" altLang="el-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78851" name="Θέση σημειώσεων 2"/>
          <p:cNvSpPr>
            <a:spLocks noGrp="1"/>
          </p:cNvSpPr>
          <p:nvPr>
            <p:ph type="body" idx="1"/>
          </p:nvPr>
        </p:nvSpPr>
        <p:spPr bwMode="auto">
          <a:noFill/>
        </p:spPr>
        <p:txBody>
          <a:bodyPr/>
          <a:lstStyle/>
          <a:p>
            <a:r>
              <a:rPr lang="el-GR" altLang="el-GR" smtClean="0"/>
              <a:t>Βρίσκεται επαρκώς ψηλά στην ιεραρχία, ώστε να διασφαλίζει πρόσβαση στην ανώτατη βαθμίδα της ιεραρχίας των αρχών που ασκούν δημόσια πολιτική και των φορέων της δημόσιας διοίκησης.</a:t>
            </a:r>
          </a:p>
          <a:p>
            <a:r>
              <a:rPr lang="el-GR" altLang="el-GR" smtClean="0"/>
              <a:t>Έχει τα υψηλότερα δυνατά επαγγελματικά προσόντα.</a:t>
            </a:r>
          </a:p>
          <a:p>
            <a:r>
              <a:rPr lang="el-GR" altLang="el-GR" smtClean="0"/>
              <a:t>Έχει την ευθύνη να εξασφαλίζει ότι οι στατιστικές του φορέα αναπτύσσονται, παράγονται και διαχέονται με ανεξάρτητο τρόπο.</a:t>
            </a:r>
          </a:p>
          <a:p>
            <a:r>
              <a:rPr lang="el-GR" altLang="el-GR" smtClean="0"/>
              <a:t>Είναι ο μόνος αρμόδιος, εντός του φορέα, για τη λήψη αποφάσεων σχετικά με τις στατιστικές μεθόδους, τα πρότυπα και τις διαδικασίες, καθώς και σχετικά με το περιεχόμενο και τη χρονική στιγμή δημοσίευσης στατιστικών στοιχείων</a:t>
            </a:r>
          </a:p>
          <a:p>
            <a:endParaRPr lang="el-GR" altLang="el-GR" smtClean="0"/>
          </a:p>
        </p:txBody>
      </p:sp>
      <p:sp>
        <p:nvSpPr>
          <p:cNvPr id="78852" name="Θέση αριθμού διαφάνειας 3"/>
          <p:cNvSpPr>
            <a:spLocks noGrp="1"/>
          </p:cNvSpPr>
          <p:nvPr>
            <p:ph type="sldNum" sz="quarter" idx="5"/>
          </p:nvPr>
        </p:nvSpPr>
        <p:spPr bwMode="auto">
          <a:noFill/>
          <a:ln>
            <a:miter lim="800000"/>
            <a:headEnd/>
            <a:tailEnd/>
          </a:ln>
        </p:spPr>
        <p:txBody>
          <a:bodyPr/>
          <a:lstStyle/>
          <a:p>
            <a:fld id="{7948061C-697D-42FF-8FC4-4D70B3091A2C}" type="slidenum">
              <a:rPr lang="el-GR" altLang="el-GR"/>
              <a:pPr/>
              <a:t>12</a:t>
            </a:fld>
            <a:endParaRPr lang="el-GR" altLang="el-G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ajd tytułowy">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85800" y="4550312"/>
            <a:ext cx="7886700" cy="707499"/>
          </a:xfrm>
        </p:spPr>
        <p:txBody>
          <a:bodyPr>
            <a:normAutofit/>
          </a:bodyPr>
          <a:lstStyle>
            <a:lvl1pPr marL="0" indent="0" algn="just">
              <a:buNone/>
              <a:defRPr sz="1400"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smtClean="0"/>
              <a:t>John </a:t>
            </a:r>
            <a:r>
              <a:rPr lang="pl-PL" dirty="0" err="1" smtClean="0"/>
              <a:t>Doe</a:t>
            </a:r>
            <a:r>
              <a:rPr lang="pl-PL" dirty="0" smtClean="0"/>
              <a:t>, </a:t>
            </a:r>
            <a:r>
              <a:rPr lang="pl-PL" dirty="0" err="1" smtClean="0"/>
              <a:t>affiliation</a:t>
            </a:r>
            <a:r>
              <a:rPr lang="pl-PL" dirty="0" smtClean="0"/>
              <a:t>, email </a:t>
            </a:r>
            <a:r>
              <a:rPr lang="pl-PL" dirty="0" err="1" smtClean="0"/>
              <a:t>adress</a:t>
            </a:r>
            <a:endParaRPr lang="pl-PL" dirty="0" smtClean="0"/>
          </a:p>
          <a:p>
            <a:r>
              <a:rPr lang="pl-PL" dirty="0" err="1" smtClean="0"/>
              <a:t>Jane</a:t>
            </a:r>
            <a:r>
              <a:rPr lang="pl-PL" dirty="0" smtClean="0"/>
              <a:t> </a:t>
            </a:r>
            <a:r>
              <a:rPr lang="pl-PL" dirty="0" err="1" smtClean="0"/>
              <a:t>Doe</a:t>
            </a:r>
            <a:r>
              <a:rPr lang="pl-PL" dirty="0" smtClean="0"/>
              <a:t>, </a:t>
            </a:r>
            <a:r>
              <a:rPr lang="pl-PL" dirty="0" err="1" smtClean="0"/>
              <a:t>affiliation</a:t>
            </a:r>
            <a:r>
              <a:rPr lang="pl-PL" dirty="0" smtClean="0"/>
              <a:t>, email </a:t>
            </a:r>
            <a:r>
              <a:rPr lang="pl-PL" dirty="0" err="1" smtClean="0"/>
              <a:t>adress</a:t>
            </a:r>
            <a:endParaRPr lang="en-US" dirty="0"/>
          </a:p>
        </p:txBody>
      </p:sp>
      <p:sp>
        <p:nvSpPr>
          <p:cNvPr id="11" name="Tytuł 10"/>
          <p:cNvSpPr>
            <a:spLocks noGrp="1"/>
          </p:cNvSpPr>
          <p:nvPr>
            <p:ph type="title" hasCustomPrompt="1"/>
          </p:nvPr>
        </p:nvSpPr>
        <p:spPr>
          <a:xfrm>
            <a:off x="685800" y="2659592"/>
            <a:ext cx="7886700" cy="1325563"/>
          </a:xfrm>
        </p:spPr>
        <p:txBody>
          <a:bodyPr>
            <a:normAutofit/>
          </a:bodyPr>
          <a:lstStyle>
            <a:lvl1pPr>
              <a:defRPr sz="2800">
                <a:solidFill>
                  <a:schemeClr val="bg1"/>
                </a:solidFill>
                <a:latin typeface="Arial" panose="020B0604020202020204" pitchFamily="34" charset="0"/>
                <a:cs typeface="Arial" panose="020B0604020202020204" pitchFamily="34" charset="0"/>
              </a:defRPr>
            </a:lvl1pPr>
          </a:lstStyle>
          <a:p>
            <a:r>
              <a:rPr lang="pl-PL" dirty="0" err="1" smtClean="0"/>
              <a:t>Title</a:t>
            </a:r>
            <a:r>
              <a:rPr lang="pl-PL" dirty="0" smtClean="0"/>
              <a:t> of </a:t>
            </a:r>
            <a:r>
              <a:rPr lang="pl-PL" dirty="0" err="1" smtClean="0"/>
              <a:t>presentation</a:t>
            </a:r>
            <a:endParaRPr lang="pl-PL" dirty="0"/>
          </a:p>
        </p:txBody>
      </p:sp>
      <p:sp>
        <p:nvSpPr>
          <p:cNvPr id="25" name="Symbol zastępczy tekstu 24"/>
          <p:cNvSpPr>
            <a:spLocks noGrp="1"/>
          </p:cNvSpPr>
          <p:nvPr>
            <p:ph type="body" sz="quarter" idx="10" hasCustomPrompt="1"/>
          </p:nvPr>
        </p:nvSpPr>
        <p:spPr>
          <a:xfrm>
            <a:off x="685800" y="5560483"/>
            <a:ext cx="1913467" cy="484722"/>
          </a:xfrm>
        </p:spPr>
        <p:txBody>
          <a:bodyPr anchor="ctr">
            <a:normAutofit/>
          </a:bodyPr>
          <a:lstStyle>
            <a:lvl1pPr marL="0" indent="0">
              <a:buFontTx/>
              <a:buNone/>
              <a:defRPr sz="1400">
                <a:solidFill>
                  <a:schemeClr val="bg1"/>
                </a:solidFill>
                <a:latin typeface="Arial" panose="020B0604020202020204" pitchFamily="34" charset="0"/>
                <a:cs typeface="Arial" panose="020B0604020202020204" pitchFamily="34" charset="0"/>
              </a:defRPr>
            </a:lvl1pPr>
          </a:lstStyle>
          <a:p>
            <a:pPr lvl="0"/>
            <a:r>
              <a:rPr lang="pl-PL" dirty="0" err="1" smtClean="0"/>
              <a:t>Date</a:t>
            </a:r>
            <a:endParaRPr lang="pl-PL" dirty="0"/>
          </a:p>
        </p:txBody>
      </p:sp>
      <p:sp>
        <p:nvSpPr>
          <p:cNvPr id="27" name="Symbol zastępczy tekstu 26"/>
          <p:cNvSpPr>
            <a:spLocks noGrp="1"/>
          </p:cNvSpPr>
          <p:nvPr>
            <p:ph type="body" sz="quarter" idx="11" hasCustomPrompt="1"/>
          </p:nvPr>
        </p:nvSpPr>
        <p:spPr>
          <a:xfrm>
            <a:off x="6392334" y="5560483"/>
            <a:ext cx="2180166" cy="484722"/>
          </a:xfrm>
        </p:spPr>
        <p:txBody>
          <a:bodyPr anchor="ctr">
            <a:noAutofit/>
          </a:bodyPr>
          <a:lstStyle>
            <a:lvl1pPr marL="0" indent="0">
              <a:buFontTx/>
              <a:buNone/>
              <a:defRPr sz="1400">
                <a:solidFill>
                  <a:schemeClr val="bg1"/>
                </a:solidFill>
                <a:latin typeface="Arial" panose="020B0604020202020204" pitchFamily="34" charset="0"/>
                <a:cs typeface="Arial" panose="020B0604020202020204" pitchFamily="34" charset="0"/>
              </a:defRPr>
            </a:lvl1pPr>
            <a:lvl2pPr>
              <a:defRPr sz="16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600">
                <a:solidFill>
                  <a:schemeClr val="bg1"/>
                </a:solidFill>
                <a:latin typeface="Arial" panose="020B0604020202020204" pitchFamily="34" charset="0"/>
                <a:cs typeface="Arial" panose="020B0604020202020204" pitchFamily="34" charset="0"/>
              </a:defRPr>
            </a:lvl4pPr>
            <a:lvl5pPr>
              <a:defRPr sz="1600">
                <a:solidFill>
                  <a:schemeClr val="bg1"/>
                </a:solidFill>
                <a:latin typeface="Arial" panose="020B0604020202020204" pitchFamily="34" charset="0"/>
                <a:cs typeface="Arial" panose="020B0604020202020204" pitchFamily="34" charset="0"/>
              </a:defRPr>
            </a:lvl5pPr>
          </a:lstStyle>
          <a:p>
            <a:pPr lvl="0"/>
            <a:r>
              <a:rPr lang="pl-PL" dirty="0" err="1" smtClean="0"/>
              <a:t>Number</a:t>
            </a:r>
            <a:r>
              <a:rPr lang="pl-PL" dirty="0" smtClean="0"/>
              <a:t> of </a:t>
            </a:r>
            <a:r>
              <a:rPr lang="pl-PL" dirty="0" err="1" smtClean="0"/>
              <a:t>session</a:t>
            </a:r>
            <a:endParaRPr lang="pl-PL" dirty="0"/>
          </a:p>
        </p:txBody>
      </p:sp>
    </p:spTree>
    <p:extLst>
      <p:ext uri="{BB962C8B-B14F-4D97-AF65-F5344CB8AC3E}">
        <p14:creationId xmlns="" xmlns:p14="http://schemas.microsoft.com/office/powerpoint/2010/main" val="410707876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Arial" panose="020B0604020202020204" pitchFamily="34" charset="0"/>
                <a:cs typeface="Arial" panose="020B0604020202020204" pitchFamily="34" charset="0"/>
              </a:defRPr>
            </a:lvl1pPr>
          </a:lstStyle>
          <a:p>
            <a:r>
              <a:rPr lang="pl-PL" smtClean="0"/>
              <a:t>Kliknij, aby edytować styl</a:t>
            </a:r>
            <a:endParaRPr lang="en-US" dirty="0"/>
          </a:p>
        </p:txBody>
      </p:sp>
      <p:sp>
        <p:nvSpPr>
          <p:cNvPr id="3" name="Vertical Text Placeholder 2"/>
          <p:cNvSpPr>
            <a:spLocks noGrp="1"/>
          </p:cNvSpPr>
          <p:nvPr>
            <p:ph type="body" orient="vert" idx="1"/>
          </p:nvPr>
        </p:nvSpPr>
        <p:spPr/>
        <p:txBody>
          <a:bodyPr vert="eaVert">
            <a:normAutofit/>
          </a:bodyPr>
          <a:lstStyle>
            <a:lvl1pPr>
              <a:defRPr sz="24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Tree>
    <p:extLst>
      <p:ext uri="{BB962C8B-B14F-4D97-AF65-F5344CB8AC3E}">
        <p14:creationId xmlns="" xmlns:p14="http://schemas.microsoft.com/office/powerpoint/2010/main" val="336045618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normAutofit/>
          </a:bodyPr>
          <a:lstStyle>
            <a:lvl1pPr>
              <a:defRPr sz="2800">
                <a:latin typeface="Arial" panose="020B0604020202020204" pitchFamily="34" charset="0"/>
                <a:cs typeface="Arial" panose="020B0604020202020204" pitchFamily="34" charset="0"/>
              </a:defRPr>
            </a:lvl1pPr>
          </a:lstStyle>
          <a:p>
            <a:r>
              <a:rPr lang="pl-PL" smtClean="0"/>
              <a:t>Kliknij, aby edytować styl</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normAutofit/>
          </a:bodyPr>
          <a:lstStyle>
            <a:lvl1pPr>
              <a:defRPr sz="24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Tree>
    <p:extLst>
      <p:ext uri="{BB962C8B-B14F-4D97-AF65-F5344CB8AC3E}">
        <p14:creationId xmlns="" xmlns:p14="http://schemas.microsoft.com/office/powerpoint/2010/main" val="425237134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Τίτλος και Διάγραμμα ή Οργανόγραμμα">
    <p:spTree>
      <p:nvGrpSpPr>
        <p:cNvPr id="1" name=""/>
        <p:cNvGrpSpPr/>
        <p:nvPr/>
      </p:nvGrpSpPr>
      <p:grpSpPr>
        <a:xfrm>
          <a:off x="0" y="0"/>
          <a:ext cx="0" cy="0"/>
          <a:chOff x="0" y="0"/>
          <a:chExt cx="0" cy="0"/>
        </a:xfrm>
      </p:grpSpPr>
      <p:sp>
        <p:nvSpPr>
          <p:cNvPr id="2" name="1 - Τίτλος"/>
          <p:cNvSpPr>
            <a:spLocks noGrp="1"/>
          </p:cNvSpPr>
          <p:nvPr>
            <p:ph type="title"/>
          </p:nvPr>
        </p:nvSpPr>
        <p:spPr>
          <a:xfrm>
            <a:off x="762000" y="762000"/>
            <a:ext cx="7924800" cy="1143000"/>
          </a:xfrm>
        </p:spPr>
        <p:txBody>
          <a:bodyPr/>
          <a:lstStyle/>
          <a:p>
            <a:r>
              <a:rPr lang="el-GR"/>
              <a:t>Kλικ για επεξεργασία του τίτλου</a:t>
            </a:r>
          </a:p>
        </p:txBody>
      </p:sp>
      <p:sp>
        <p:nvSpPr>
          <p:cNvPr id="3" name="2 - Θέση SmartArt"/>
          <p:cNvSpPr>
            <a:spLocks noGrp="1"/>
          </p:cNvSpPr>
          <p:nvPr>
            <p:ph type="dgm" idx="1"/>
          </p:nvPr>
        </p:nvSpPr>
        <p:spPr>
          <a:xfrm>
            <a:off x="838200" y="2362200"/>
            <a:ext cx="7693025" cy="3724275"/>
          </a:xfrm>
        </p:spPr>
        <p:txBody>
          <a:bodyPr rtlCol="0">
            <a:normAutofit/>
          </a:bodyPr>
          <a:lstStyle/>
          <a:p>
            <a:pPr lvl="0"/>
            <a:endParaRPr lang="el-GR" noProof="0"/>
          </a:p>
        </p:txBody>
      </p:sp>
      <p:sp>
        <p:nvSpPr>
          <p:cNvPr id="4" name="3 - Θέση ημερομηνίας"/>
          <p:cNvSpPr>
            <a:spLocks noGrp="1"/>
          </p:cNvSpPr>
          <p:nvPr>
            <p:ph type="dt" sz="half" idx="10"/>
          </p:nvPr>
        </p:nvSpPr>
        <p:spPr>
          <a:xfrm>
            <a:off x="2438400" y="6248400"/>
            <a:ext cx="2130425" cy="474663"/>
          </a:xfrm>
        </p:spPr>
        <p:txBody>
          <a:bodyPr/>
          <a:lstStyle>
            <a:lvl1pPr>
              <a:defRPr/>
            </a:lvl1pPr>
          </a:lstStyle>
          <a:p>
            <a:pPr>
              <a:defRPr/>
            </a:pPr>
            <a:fld id="{53B527A4-822E-4BE4-BA97-07043473ED43}" type="datetime1">
              <a:rPr lang="el-GR"/>
              <a:pPr>
                <a:defRPr/>
              </a:pPr>
              <a:t>4/6/2018</a:t>
            </a:fld>
            <a:endParaRPr lang="el-GR"/>
          </a:p>
        </p:txBody>
      </p:sp>
      <p:sp>
        <p:nvSpPr>
          <p:cNvPr id="5" name="4 - Θέση υποσέλιδου"/>
          <p:cNvSpPr>
            <a:spLocks noGrp="1"/>
          </p:cNvSpPr>
          <p:nvPr>
            <p:ph type="ftr" sz="quarter" idx="11"/>
          </p:nvPr>
        </p:nvSpPr>
        <p:spPr>
          <a:xfrm>
            <a:off x="5791200" y="6248400"/>
            <a:ext cx="2897188" cy="474663"/>
          </a:xfrm>
        </p:spPr>
        <p:txBody>
          <a:bodyPr/>
          <a:lstStyle>
            <a:lvl1pPr>
              <a:defRPr/>
            </a:lvl1pPr>
          </a:lstStyle>
          <a:p>
            <a:pPr>
              <a:defRPr/>
            </a:pPr>
            <a:r>
              <a:rPr lang="el-GR"/>
              <a:t>ΕΛΣΤΑΤ</a:t>
            </a:r>
          </a:p>
        </p:txBody>
      </p:sp>
      <p:sp>
        <p:nvSpPr>
          <p:cNvPr id="6" name="5 - Θέση αριθμού διαφάνειας"/>
          <p:cNvSpPr>
            <a:spLocks noGrp="1"/>
          </p:cNvSpPr>
          <p:nvPr>
            <p:ph type="sldNum" sz="quarter" idx="12"/>
          </p:nvPr>
        </p:nvSpPr>
        <p:spPr>
          <a:xfrm>
            <a:off x="84138" y="6242050"/>
            <a:ext cx="587375" cy="488950"/>
          </a:xfrm>
        </p:spPr>
        <p:txBody>
          <a:bodyPr/>
          <a:lstStyle>
            <a:lvl1pPr>
              <a:defRPr/>
            </a:lvl1pPr>
          </a:lstStyle>
          <a:p>
            <a:fld id="{F8ECB431-B9D6-454A-AAB4-B4B36287A7DF}" type="slidenum">
              <a:rPr lang="el-GR" altLang="el-GR"/>
              <a:pPr/>
              <a:t>‹#›</a:t>
            </a:fld>
            <a:endParaRPr lang="el-GR" alt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365127"/>
            <a:ext cx="7886700" cy="871006"/>
          </a:xfrm>
        </p:spPr>
        <p:txBody>
          <a:bodyPr>
            <a:normAutofit/>
          </a:bodyPr>
          <a:lstStyle>
            <a:lvl1pPr>
              <a:defRPr sz="2800" baseline="0">
                <a:latin typeface="Arial" panose="020B0604020202020204" pitchFamily="34" charset="0"/>
                <a:cs typeface="Arial" panose="020B0604020202020204" pitchFamily="34" charset="0"/>
              </a:defRPr>
            </a:lvl1pPr>
          </a:lstStyle>
          <a:p>
            <a:r>
              <a:rPr lang="pl-PL" dirty="0" err="1" smtClean="0"/>
              <a:t>Slide</a:t>
            </a:r>
            <a:r>
              <a:rPr lang="pl-PL" dirty="0" smtClean="0"/>
              <a:t> </a:t>
            </a:r>
            <a:r>
              <a:rPr lang="pl-PL" dirty="0" err="1" smtClean="0"/>
              <a:t>title</a:t>
            </a:r>
            <a:endParaRPr lang="en-US" dirty="0"/>
          </a:p>
        </p:txBody>
      </p:sp>
      <p:sp>
        <p:nvSpPr>
          <p:cNvPr id="3" name="Content Placeholder 2"/>
          <p:cNvSpPr>
            <a:spLocks noGrp="1"/>
          </p:cNvSpPr>
          <p:nvPr>
            <p:ph idx="1" hasCustomPrompt="1"/>
          </p:nvPr>
        </p:nvSpPr>
        <p:spPr>
          <a:xfrm>
            <a:off x="628650" y="1515533"/>
            <a:ext cx="7886700" cy="4542892"/>
          </a:xfrm>
        </p:spPr>
        <p:txBody>
          <a:bodyPr>
            <a:normAutofit/>
          </a:bodyPr>
          <a:lstStyle>
            <a:lvl1pPr>
              <a:defRPr sz="18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pl-PL" dirty="0" err="1" smtClean="0"/>
              <a:t>Contents</a:t>
            </a:r>
            <a:r>
              <a:rPr lang="pl-PL" dirty="0" smtClean="0"/>
              <a:t> </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Tree>
    <p:extLst>
      <p:ext uri="{BB962C8B-B14F-4D97-AF65-F5344CB8AC3E}">
        <p14:creationId xmlns="" xmlns:p14="http://schemas.microsoft.com/office/powerpoint/2010/main" val="379413949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normAutofit/>
          </a:bodyPr>
          <a:lstStyle>
            <a:lvl1pPr>
              <a:defRPr sz="2800">
                <a:latin typeface="Arial" panose="020B0604020202020204" pitchFamily="34" charset="0"/>
                <a:cs typeface="Arial" panose="020B0604020202020204" pitchFamily="34" charset="0"/>
              </a:defRPr>
            </a:lvl1pPr>
          </a:lstStyle>
          <a:p>
            <a:r>
              <a:rPr lang="pl-PL" dirty="0" smtClean="0"/>
              <a:t>Kliknij, aby edytować styl</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dirty="0" smtClean="0"/>
              <a:t>Kliknij, aby edytować style wzorca tekstu</a:t>
            </a:r>
          </a:p>
        </p:txBody>
      </p:sp>
    </p:spTree>
    <p:extLst>
      <p:ext uri="{BB962C8B-B14F-4D97-AF65-F5344CB8AC3E}">
        <p14:creationId xmlns="" xmlns:p14="http://schemas.microsoft.com/office/powerpoint/2010/main" val="73174308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Arial" panose="020B0604020202020204" pitchFamily="34" charset="0"/>
                <a:cs typeface="Arial" panose="020B0604020202020204" pitchFamily="34" charset="0"/>
              </a:defRPr>
            </a:lvl1pPr>
          </a:lstStyle>
          <a:p>
            <a:r>
              <a:rPr lang="pl-PL" dirty="0" smtClean="0"/>
              <a:t>Kliknij, aby edytować styl</a:t>
            </a:r>
            <a:endParaRPr lang="en-US" dirty="0"/>
          </a:p>
        </p:txBody>
      </p:sp>
      <p:sp>
        <p:nvSpPr>
          <p:cNvPr id="3" name="Content Placeholder 2"/>
          <p:cNvSpPr>
            <a:spLocks noGrp="1"/>
          </p:cNvSpPr>
          <p:nvPr>
            <p:ph sz="half" idx="1"/>
          </p:nvPr>
        </p:nvSpPr>
        <p:spPr>
          <a:xfrm>
            <a:off x="628650" y="1825625"/>
            <a:ext cx="38862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4629150" y="1825625"/>
            <a:ext cx="38862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Tree>
    <p:extLst>
      <p:ext uri="{BB962C8B-B14F-4D97-AF65-F5344CB8AC3E}">
        <p14:creationId xmlns="" xmlns:p14="http://schemas.microsoft.com/office/powerpoint/2010/main" val="142353011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normAutofit/>
          </a:bodyPr>
          <a:lstStyle>
            <a:lvl1pPr>
              <a:defRPr sz="2800">
                <a:latin typeface="Arial" panose="020B0604020202020204" pitchFamily="34" charset="0"/>
                <a:cs typeface="Arial" panose="020B0604020202020204" pitchFamily="34" charset="0"/>
              </a:defRPr>
            </a:lvl1pPr>
          </a:lstStyle>
          <a:p>
            <a:r>
              <a:rPr lang="pl-PL" dirty="0" smtClean="0"/>
              <a:t>Kliknij, aby edytować styl</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629842" y="2505075"/>
            <a:ext cx="3868340"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4629150" y="2505075"/>
            <a:ext cx="3887391"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Tree>
    <p:extLst>
      <p:ext uri="{BB962C8B-B14F-4D97-AF65-F5344CB8AC3E}">
        <p14:creationId xmlns="" xmlns:p14="http://schemas.microsoft.com/office/powerpoint/2010/main" val="91095044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ylko tytuł">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Tytuł 10"/>
          <p:cNvSpPr>
            <a:spLocks noGrp="1"/>
          </p:cNvSpPr>
          <p:nvPr>
            <p:ph type="title" hasCustomPrompt="1"/>
          </p:nvPr>
        </p:nvSpPr>
        <p:spPr>
          <a:xfrm>
            <a:off x="685800" y="559853"/>
            <a:ext cx="7886700" cy="1099609"/>
          </a:xfrm>
        </p:spPr>
        <p:txBody>
          <a:bodyPr>
            <a:normAutofit/>
          </a:bodyPr>
          <a:lstStyle>
            <a:lvl1pPr>
              <a:defRPr sz="1800">
                <a:solidFill>
                  <a:schemeClr val="tx1"/>
                </a:solidFill>
                <a:latin typeface="Arial" panose="020B0604020202020204" pitchFamily="34" charset="0"/>
                <a:cs typeface="Arial" panose="020B0604020202020204" pitchFamily="34" charset="0"/>
              </a:defRPr>
            </a:lvl1pPr>
          </a:lstStyle>
          <a:p>
            <a:r>
              <a:rPr lang="pl-PL" dirty="0" err="1" smtClean="0"/>
              <a:t>Title</a:t>
            </a:r>
            <a:r>
              <a:rPr lang="pl-PL" dirty="0" smtClean="0"/>
              <a:t> of </a:t>
            </a:r>
            <a:r>
              <a:rPr lang="pl-PL" dirty="0" err="1" smtClean="0"/>
              <a:t>presentation</a:t>
            </a:r>
            <a:endParaRPr lang="pl-PL" dirty="0"/>
          </a:p>
        </p:txBody>
      </p:sp>
      <p:sp>
        <p:nvSpPr>
          <p:cNvPr id="7" name="Subtitle 2"/>
          <p:cNvSpPr>
            <a:spLocks noGrp="1"/>
          </p:cNvSpPr>
          <p:nvPr>
            <p:ph type="subTitle" idx="1" hasCustomPrompt="1"/>
          </p:nvPr>
        </p:nvSpPr>
        <p:spPr>
          <a:xfrm>
            <a:off x="685800" y="4516441"/>
            <a:ext cx="7886700" cy="1020759"/>
          </a:xfrm>
        </p:spPr>
        <p:txBody>
          <a:bodyPr>
            <a:normAutofit/>
          </a:bodyPr>
          <a:lstStyle>
            <a:lvl1pPr marL="0" indent="0" algn="just">
              <a:buNone/>
              <a:defRPr sz="1800" baseline="0">
                <a:solidFill>
                  <a:schemeClr val="tx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smtClean="0"/>
              <a:t>John </a:t>
            </a:r>
            <a:r>
              <a:rPr lang="pl-PL" dirty="0" err="1" smtClean="0"/>
              <a:t>Doe</a:t>
            </a:r>
            <a:r>
              <a:rPr lang="pl-PL" dirty="0" smtClean="0"/>
              <a:t>, </a:t>
            </a:r>
            <a:r>
              <a:rPr lang="pl-PL" dirty="0" err="1" smtClean="0"/>
              <a:t>affiliation</a:t>
            </a:r>
            <a:r>
              <a:rPr lang="pl-PL" dirty="0" smtClean="0"/>
              <a:t>, email </a:t>
            </a:r>
            <a:r>
              <a:rPr lang="pl-PL" dirty="0" err="1" smtClean="0"/>
              <a:t>adress</a:t>
            </a:r>
            <a:endParaRPr lang="pl-PL" dirty="0" smtClean="0"/>
          </a:p>
          <a:p>
            <a:r>
              <a:rPr lang="pl-PL" dirty="0" err="1" smtClean="0"/>
              <a:t>Jane</a:t>
            </a:r>
            <a:r>
              <a:rPr lang="pl-PL" dirty="0" smtClean="0"/>
              <a:t> </a:t>
            </a:r>
            <a:r>
              <a:rPr lang="pl-PL" dirty="0" err="1" smtClean="0"/>
              <a:t>Doe</a:t>
            </a:r>
            <a:r>
              <a:rPr lang="pl-PL" dirty="0" smtClean="0"/>
              <a:t>, </a:t>
            </a:r>
            <a:r>
              <a:rPr lang="pl-PL" dirty="0" err="1" smtClean="0"/>
              <a:t>affiliation</a:t>
            </a:r>
            <a:r>
              <a:rPr lang="pl-PL" dirty="0" smtClean="0"/>
              <a:t>, email </a:t>
            </a:r>
            <a:r>
              <a:rPr lang="pl-PL" dirty="0" err="1" smtClean="0"/>
              <a:t>adress</a:t>
            </a:r>
            <a:endParaRPr lang="en-US" dirty="0"/>
          </a:p>
        </p:txBody>
      </p:sp>
      <p:sp>
        <p:nvSpPr>
          <p:cNvPr id="11" name="Symbol zastępczy tekstu 24"/>
          <p:cNvSpPr>
            <a:spLocks noGrp="1"/>
          </p:cNvSpPr>
          <p:nvPr>
            <p:ph type="body" sz="quarter" idx="10" hasCustomPrompt="1"/>
          </p:nvPr>
        </p:nvSpPr>
        <p:spPr>
          <a:xfrm>
            <a:off x="685800" y="2622545"/>
            <a:ext cx="7886700" cy="1085853"/>
          </a:xfrm>
        </p:spPr>
        <p:txBody>
          <a:bodyPr anchor="ctr">
            <a:normAutofit/>
          </a:bodyPr>
          <a:lstStyle>
            <a:lvl1pPr marL="0" indent="0" algn="ctr">
              <a:buFontTx/>
              <a:buNone/>
              <a:defRPr sz="2800">
                <a:solidFill>
                  <a:schemeClr val="tx1"/>
                </a:solidFill>
                <a:latin typeface="Arial" panose="020B0604020202020204" pitchFamily="34" charset="0"/>
                <a:cs typeface="Arial" panose="020B0604020202020204" pitchFamily="34" charset="0"/>
              </a:defRPr>
            </a:lvl1pPr>
          </a:lstStyle>
          <a:p>
            <a:pPr lvl="0"/>
            <a:r>
              <a:rPr lang="pl-PL" dirty="0" err="1" smtClean="0"/>
              <a:t>Thanks</a:t>
            </a:r>
            <a:endParaRPr lang="pl-PL" dirty="0"/>
          </a:p>
        </p:txBody>
      </p:sp>
    </p:spTree>
    <p:extLst>
      <p:ext uri="{BB962C8B-B14F-4D97-AF65-F5344CB8AC3E}">
        <p14:creationId xmlns="" xmlns:p14="http://schemas.microsoft.com/office/powerpoint/2010/main" val="316616537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17690474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normAutofit/>
          </a:bodyPr>
          <a:lstStyle>
            <a:lvl1pPr>
              <a:defRPr sz="2800">
                <a:latin typeface="Arial" panose="020B0604020202020204" pitchFamily="34" charset="0"/>
                <a:cs typeface="Arial" panose="020B0604020202020204" pitchFamily="34" charset="0"/>
              </a:defRPr>
            </a:lvl1pPr>
          </a:lstStyle>
          <a:p>
            <a:r>
              <a:rPr lang="pl-PL" dirty="0" smtClean="0"/>
              <a:t>Kliknij, aby edytować styl</a:t>
            </a:r>
            <a:endParaRPr lang="en-US" dirty="0"/>
          </a:p>
        </p:txBody>
      </p:sp>
      <p:sp>
        <p:nvSpPr>
          <p:cNvPr id="3" name="Content Placeholder 2"/>
          <p:cNvSpPr>
            <a:spLocks noGrp="1"/>
          </p:cNvSpPr>
          <p:nvPr>
            <p:ph idx="1"/>
          </p:nvPr>
        </p:nvSpPr>
        <p:spPr>
          <a:xfrm>
            <a:off x="3887391" y="987426"/>
            <a:ext cx="4629150" cy="4873625"/>
          </a:xfrm>
        </p:spPr>
        <p:txBody>
          <a:bodyPr>
            <a:normAutofit/>
          </a:bodyPr>
          <a:lstStyle>
            <a:lvl1pPr>
              <a:defRPr sz="24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Tree>
    <p:extLst>
      <p:ext uri="{BB962C8B-B14F-4D97-AF65-F5344CB8AC3E}">
        <p14:creationId xmlns="" xmlns:p14="http://schemas.microsoft.com/office/powerpoint/2010/main" val="423482859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normAutofit/>
          </a:bodyPr>
          <a:lstStyle>
            <a:lvl1pPr>
              <a:defRPr sz="2800">
                <a:latin typeface="Arial" panose="020B0604020202020204" pitchFamily="34" charset="0"/>
                <a:cs typeface="Arial" panose="020B0604020202020204" pitchFamily="34" charset="0"/>
              </a:defRPr>
            </a:lvl1pPr>
          </a:lstStyle>
          <a:p>
            <a:r>
              <a:rPr lang="pl-PL" smtClean="0"/>
              <a:t>Kliknij, aby edytować styl</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normAutofit/>
          </a:bodyPr>
          <a:lstStyle>
            <a:lvl1pPr marL="0" indent="0">
              <a:buNone/>
              <a:defRPr sz="28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smtClean="0"/>
              <a:t>Kliknij, aby edytować style wzorca tekstu</a:t>
            </a:r>
          </a:p>
        </p:txBody>
      </p:sp>
    </p:spTree>
    <p:extLst>
      <p:ext uri="{BB962C8B-B14F-4D97-AF65-F5344CB8AC3E}">
        <p14:creationId xmlns="" xmlns:p14="http://schemas.microsoft.com/office/powerpoint/2010/main" val="406061898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pl-PL" smtClean="0"/>
              <a:t>Kliknij, aby edytować styl</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8C7D7F-A023-424B-974B-F4C0B6097A2F}" type="datetimeFigureOut">
              <a:rPr lang="pl-PL" smtClean="0"/>
              <a:pPr/>
              <a:t>04.06.2018</a:t>
            </a:fld>
            <a:endParaRPr lang="pl-PL"/>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ADB976-3ADC-43D2-8EDD-B92081B1DE66}" type="slidenum">
              <a:rPr lang="pl-PL" smtClean="0"/>
              <a:pPr/>
              <a:t>‹#›</a:t>
            </a:fld>
            <a:endParaRPr lang="pl-PL"/>
          </a:p>
        </p:txBody>
      </p:sp>
    </p:spTree>
    <p:extLst>
      <p:ext uri="{BB962C8B-B14F-4D97-AF65-F5344CB8AC3E}">
        <p14:creationId xmlns="" xmlns:p14="http://schemas.microsoft.com/office/powerpoint/2010/main" val="10565995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theoxaris@ypes.gr" TargetMode="External"/><Relationship Id="rId2" Type="http://schemas.openxmlformats.org/officeDocument/2006/relationships/hyperlink" Target="mailto:c.pierrakou@statistics.gr"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10.xml"/><Relationship Id="rId3" Type="http://schemas.openxmlformats.org/officeDocument/2006/relationships/diagramData" Target="../diagrams/data9.xml"/><Relationship Id="rId7" Type="http://schemas.microsoft.com/office/2007/relationships/diagramDrawing" Target="../diagrams/drawing9.xml"/><Relationship Id="rId12" Type="http://schemas.microsoft.com/office/2007/relationships/diagramDrawing" Target="../diagrams/drawing10.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9.xml"/><Relationship Id="rId11" Type="http://schemas.openxmlformats.org/officeDocument/2006/relationships/diagramColors" Target="../diagrams/colors10.xml"/><Relationship Id="rId5" Type="http://schemas.openxmlformats.org/officeDocument/2006/relationships/diagramQuickStyle" Target="../diagrams/quickStyle9.xml"/><Relationship Id="rId10" Type="http://schemas.openxmlformats.org/officeDocument/2006/relationships/diagramQuickStyle" Target="../diagrams/quickStyle10.xml"/><Relationship Id="rId4" Type="http://schemas.openxmlformats.org/officeDocument/2006/relationships/diagramLayout" Target="../diagrams/layout9.xml"/><Relationship Id="rId9" Type="http://schemas.openxmlformats.org/officeDocument/2006/relationships/diagramLayout" Target="../diagrams/layout10.xml"/></Relationships>
</file>

<file path=ppt/slides/_rels/slide13.xml.rels><?xml version="1.0" encoding="UTF-8" standalone="yes"?>
<Relationships xmlns="http://schemas.openxmlformats.org/package/2006/relationships"><Relationship Id="rId3" Type="http://schemas.openxmlformats.org/officeDocument/2006/relationships/hyperlink" Target="mailto:c.pierrakou@statistics.gr" TargetMode="External"/><Relationship Id="rId2" Type="http://schemas.openxmlformats.org/officeDocument/2006/relationships/image" Target="../media/image18.jpeg"/><Relationship Id="rId1" Type="http://schemas.openxmlformats.org/officeDocument/2006/relationships/slideLayout" Target="../slideLayouts/slideLayout6.xml"/><Relationship Id="rId4" Type="http://schemas.openxmlformats.org/officeDocument/2006/relationships/hyperlink" Target="mailto:s.theoxaris@ypes.gr" TargetMode="Externa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9.png"/><Relationship Id="rId2" Type="http://schemas.openxmlformats.org/officeDocument/2006/relationships/diagramData" Target="../diagrams/data3.xml"/><Relationship Id="rId1" Type="http://schemas.openxmlformats.org/officeDocument/2006/relationships/slideLayout" Target="../slideLayouts/slideLayout9.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9.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dtytuł 4"/>
          <p:cNvSpPr>
            <a:spLocks noGrp="1"/>
          </p:cNvSpPr>
          <p:nvPr>
            <p:ph type="subTitle" idx="1"/>
          </p:nvPr>
        </p:nvSpPr>
        <p:spPr/>
        <p:txBody>
          <a:bodyPr>
            <a:normAutofit fontScale="85000" lnSpcReduction="10000"/>
          </a:bodyPr>
          <a:lstStyle/>
          <a:p>
            <a:r>
              <a:rPr lang="en-GB" dirty="0" smtClean="0"/>
              <a:t>Christina </a:t>
            </a:r>
            <a:r>
              <a:rPr lang="en-GB" dirty="0" err="1" smtClean="0"/>
              <a:t>Pierrakou</a:t>
            </a:r>
            <a:r>
              <a:rPr lang="en-GB" dirty="0" smtClean="0"/>
              <a:t>, Organization, Methodology and International </a:t>
            </a:r>
            <a:r>
              <a:rPr lang="en-GB" dirty="0" smtClean="0"/>
              <a:t>Relations </a:t>
            </a:r>
            <a:r>
              <a:rPr lang="en-GB" dirty="0" smtClean="0"/>
              <a:t>Division, Hellenic Statistical Authority (ELSTAT), </a:t>
            </a:r>
            <a:r>
              <a:rPr lang="en-US" u="sng" dirty="0" smtClean="0">
                <a:hlinkClick r:id="rId2"/>
              </a:rPr>
              <a:t>c.pierrakou@statistics.gr</a:t>
            </a:r>
            <a:endParaRPr lang="el-GR" dirty="0" smtClean="0"/>
          </a:p>
          <a:p>
            <a:r>
              <a:rPr lang="en-GB" dirty="0" smtClean="0"/>
              <a:t>Stamatios Theocharis, Statistical Head and Head of Internal Audit Unit of Ministry of Interior, </a:t>
            </a:r>
            <a:r>
              <a:rPr lang="en-GB" u="sng" dirty="0" smtClean="0">
                <a:hlinkClick r:id="rId3"/>
              </a:rPr>
              <a:t>s.theoxaris@ypes.gr</a:t>
            </a:r>
            <a:endParaRPr lang="el-GR" dirty="0" smtClean="0"/>
          </a:p>
          <a:p>
            <a:endParaRPr lang="pl-PL" dirty="0"/>
          </a:p>
        </p:txBody>
      </p:sp>
      <p:sp>
        <p:nvSpPr>
          <p:cNvPr id="4" name="Tytuł 3"/>
          <p:cNvSpPr>
            <a:spLocks noGrp="1"/>
          </p:cNvSpPr>
          <p:nvPr>
            <p:ph type="title"/>
          </p:nvPr>
        </p:nvSpPr>
        <p:spPr/>
        <p:txBody>
          <a:bodyPr>
            <a:normAutofit/>
          </a:bodyPr>
          <a:lstStyle/>
          <a:p>
            <a:r>
              <a:rPr lang="en-GB" b="1" dirty="0" smtClean="0"/>
              <a:t>Coordination of National Statistical System – Experience from the Hellenic Statistical System (ELSS) </a:t>
            </a:r>
            <a:endParaRPr lang="pl-PL" dirty="0"/>
          </a:p>
        </p:txBody>
      </p:sp>
      <p:sp>
        <p:nvSpPr>
          <p:cNvPr id="6" name="Symbol zastępczy tekstu 5"/>
          <p:cNvSpPr>
            <a:spLocks noGrp="1"/>
          </p:cNvSpPr>
          <p:nvPr>
            <p:ph type="body" sz="quarter" idx="10"/>
          </p:nvPr>
        </p:nvSpPr>
        <p:spPr/>
        <p:txBody>
          <a:bodyPr/>
          <a:lstStyle/>
          <a:p>
            <a:r>
              <a:rPr lang="en-US" dirty="0" smtClean="0"/>
              <a:t>28.</a:t>
            </a:r>
            <a:r>
              <a:rPr lang="el-GR" dirty="0" smtClean="0"/>
              <a:t>6</a:t>
            </a:r>
            <a:r>
              <a:rPr lang="en-US" dirty="0" smtClean="0"/>
              <a:t>.2018</a:t>
            </a:r>
            <a:endParaRPr lang="pl-PL" dirty="0"/>
          </a:p>
        </p:txBody>
      </p:sp>
      <p:sp>
        <p:nvSpPr>
          <p:cNvPr id="7" name="Symbol zastępczy tekstu 6"/>
          <p:cNvSpPr>
            <a:spLocks noGrp="1"/>
          </p:cNvSpPr>
          <p:nvPr>
            <p:ph type="body" sz="quarter" idx="11"/>
          </p:nvPr>
        </p:nvSpPr>
        <p:spPr/>
        <p:txBody>
          <a:bodyPr/>
          <a:lstStyle/>
          <a:p>
            <a:r>
              <a:rPr lang="en-US" dirty="0" smtClean="0"/>
              <a:t>6</a:t>
            </a:r>
            <a:endParaRPr lang="pl-PL" dirty="0"/>
          </a:p>
        </p:txBody>
      </p:sp>
    </p:spTree>
    <p:extLst>
      <p:ext uri="{BB962C8B-B14F-4D97-AF65-F5344CB8AC3E}">
        <p14:creationId xmlns="" xmlns:p14="http://schemas.microsoft.com/office/powerpoint/2010/main" val="25025426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5 - Θέση αριθμού διαφάνειας"/>
          <p:cNvSpPr>
            <a:spLocks noGrp="1"/>
          </p:cNvSpPr>
          <p:nvPr>
            <p:ph type="sldNum" sz="quarter" idx="4294967295"/>
          </p:nvPr>
        </p:nvSpPr>
        <p:spPr bwMode="auto">
          <a:xfrm>
            <a:off x="7580313" y="5961063"/>
            <a:ext cx="395287" cy="279400"/>
          </a:xfrm>
          <a:prstGeom prst="rect">
            <a:avLst/>
          </a:prstGeom>
          <a:noFill/>
          <a:ln>
            <a:miter lim="800000"/>
            <a:headEnd/>
            <a:tailEnd/>
          </a:ln>
        </p:spPr>
        <p:txBody>
          <a:bodyPr/>
          <a:lstStyle/>
          <a:p>
            <a:fld id="{DD32CD30-5176-418A-9432-2F7D082293BC}" type="slidenum">
              <a:rPr lang="el-GR" altLang="el-GR">
                <a:solidFill>
                  <a:srgbClr val="FFFFFF"/>
                </a:solidFill>
                <a:latin typeface="Calibri" pitchFamily="34" charset="0"/>
                <a:cs typeface="Times New Roman" pitchFamily="18" charset="0"/>
              </a:rPr>
              <a:pPr/>
              <a:t>10</a:t>
            </a:fld>
            <a:endParaRPr lang="el-GR" altLang="el-GR">
              <a:solidFill>
                <a:srgbClr val="FFFFFF"/>
              </a:solidFill>
              <a:latin typeface="Calibri" pitchFamily="34" charset="0"/>
              <a:cs typeface="Times New Roman" pitchFamily="18" charset="0"/>
            </a:endParaRPr>
          </a:p>
        </p:txBody>
      </p:sp>
      <p:sp>
        <p:nvSpPr>
          <p:cNvPr id="5" name="Θέση υποσέλιδου 3"/>
          <p:cNvSpPr>
            <a:spLocks noGrp="1"/>
          </p:cNvSpPr>
          <p:nvPr>
            <p:ph type="ftr" sz="quarter" idx="4294967295"/>
          </p:nvPr>
        </p:nvSpPr>
        <p:spPr bwMode="auto">
          <a:xfrm>
            <a:off x="827088" y="6353175"/>
            <a:ext cx="5313362" cy="365125"/>
          </a:xfrm>
          <a:prstGeom prst="rect">
            <a:avLst/>
          </a:prstGeom>
          <a:extLst>
            <a:ext uri="{909E8E84-426E-40DD-AFC4-6F175D3DCCD1}"/>
            <a:ext uri="{91240B29-F687-4F45-9708-019B960494DF}"/>
          </a:extLst>
        </p:spPr>
        <p:txBody>
          <a:bodyPr wrap="square" numCol="1" anchorCtr="0" compatLnSpc="1">
            <a:prstTxWarp prst="textNoShape">
              <a:avLst/>
            </a:prstTxWarp>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fontAlgn="base">
              <a:spcBef>
                <a:spcPct val="0"/>
              </a:spcBef>
              <a:spcAft>
                <a:spcPct val="0"/>
              </a:spcAft>
              <a:defRPr>
                <a:solidFill>
                  <a:schemeClr val="tx1"/>
                </a:solidFill>
                <a:latin typeface="Garamond" panose="02020404030301010803" pitchFamily="18" charset="0"/>
              </a:defRPr>
            </a:lvl6pPr>
            <a:lvl7pPr marL="2971800" indent="-228600" defTabSz="457200" fontAlgn="base">
              <a:spcBef>
                <a:spcPct val="0"/>
              </a:spcBef>
              <a:spcAft>
                <a:spcPct val="0"/>
              </a:spcAft>
              <a:defRPr>
                <a:solidFill>
                  <a:schemeClr val="tx1"/>
                </a:solidFill>
                <a:latin typeface="Garamond" panose="02020404030301010803" pitchFamily="18" charset="0"/>
              </a:defRPr>
            </a:lvl7pPr>
            <a:lvl8pPr marL="3429000" indent="-228600" defTabSz="457200" fontAlgn="base">
              <a:spcBef>
                <a:spcPct val="0"/>
              </a:spcBef>
              <a:spcAft>
                <a:spcPct val="0"/>
              </a:spcAft>
              <a:defRPr>
                <a:solidFill>
                  <a:schemeClr val="tx1"/>
                </a:solidFill>
                <a:latin typeface="Garamond" panose="02020404030301010803" pitchFamily="18" charset="0"/>
              </a:defRPr>
            </a:lvl8pPr>
            <a:lvl9pPr marL="3886200" indent="-228600" defTabSz="457200" fontAlgn="base">
              <a:spcBef>
                <a:spcPct val="0"/>
              </a:spcBef>
              <a:spcAft>
                <a:spcPct val="0"/>
              </a:spcAft>
              <a:defRPr>
                <a:solidFill>
                  <a:schemeClr val="tx1"/>
                </a:solidFill>
                <a:latin typeface="Garamond" panose="02020404030301010803" pitchFamily="18" charset="0"/>
              </a:defRPr>
            </a:lvl9pPr>
          </a:lstStyle>
          <a:p>
            <a:pPr fontAlgn="base">
              <a:spcBef>
                <a:spcPct val="0"/>
              </a:spcBef>
              <a:spcAft>
                <a:spcPct val="0"/>
              </a:spcAft>
              <a:defRPr/>
            </a:pPr>
            <a:r>
              <a:rPr lang="el-GR" altLang="el-GR" dirty="0">
                <a:solidFill>
                  <a:schemeClr val="tx2"/>
                </a:solidFill>
                <a:latin typeface="+mj-lt"/>
                <a:cs typeface="Times New Roman" panose="02020603050405020304" pitchFamily="18" charset="0"/>
              </a:rPr>
              <a:t>ΕΛΣΤΑΤ</a:t>
            </a:r>
          </a:p>
        </p:txBody>
      </p:sp>
      <p:sp>
        <p:nvSpPr>
          <p:cNvPr id="6" name="Rectangle 2"/>
          <p:cNvSpPr txBox="1">
            <a:spLocks noChangeArrowheads="1"/>
          </p:cNvSpPr>
          <p:nvPr/>
        </p:nvSpPr>
        <p:spPr>
          <a:xfrm>
            <a:off x="971011" y="325582"/>
            <a:ext cx="6322219" cy="500062"/>
          </a:xfrm>
          <a:prstGeom prst="rect">
            <a:avLst/>
          </a:prstGeom>
        </p:spPr>
        <p:txBody>
          <a:bodyPr/>
          <a:lstStyle/>
          <a:p>
            <a:pPr algn="ctr">
              <a:defRPr/>
            </a:pPr>
            <a:r>
              <a:rPr lang="en-US" altLang="el-GR" sz="2800" b="1" dirty="0" smtClean="0">
                <a:solidFill>
                  <a:srgbClr val="002060"/>
                </a:solidFill>
              </a:rPr>
              <a:t>   </a:t>
            </a:r>
            <a:r>
              <a:rPr lang="en-GB" altLang="el-GR" sz="2800" b="1" dirty="0" smtClean="0">
                <a:solidFill>
                  <a:srgbClr val="002060"/>
                </a:solidFill>
              </a:rPr>
              <a:t> </a:t>
            </a:r>
            <a:endParaRPr lang="el-GR" altLang="el-GR" sz="2800" b="1" dirty="0">
              <a:solidFill>
                <a:srgbClr val="002060"/>
              </a:solidFill>
            </a:endParaRPr>
          </a:p>
        </p:txBody>
      </p:sp>
      <p:pic>
        <p:nvPicPr>
          <p:cNvPr id="2050" name="Picture 2"/>
          <p:cNvPicPr>
            <a:picLocks noChangeAspect="1" noChangeArrowheads="1"/>
          </p:cNvPicPr>
          <p:nvPr/>
        </p:nvPicPr>
        <p:blipFill>
          <a:blip r:embed="rId3" cstate="print"/>
          <a:srcRect l="28594" t="8194" r="29609" b="4028"/>
          <a:stretch>
            <a:fillRect/>
          </a:stretch>
        </p:blipFill>
        <p:spPr bwMode="auto">
          <a:xfrm>
            <a:off x="457200" y="931348"/>
            <a:ext cx="3952875" cy="5164651"/>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l="23594" t="7778" r="24531" b="15972"/>
          <a:stretch>
            <a:fillRect/>
          </a:stretch>
        </p:blipFill>
        <p:spPr bwMode="auto">
          <a:xfrm>
            <a:off x="4461708" y="962025"/>
            <a:ext cx="4476672" cy="4914900"/>
          </a:xfrm>
          <a:prstGeom prst="rect">
            <a:avLst/>
          </a:prstGeom>
          <a:noFill/>
          <a:ln w="9525">
            <a:noFill/>
            <a:miter lim="800000"/>
            <a:headEnd/>
            <a:tailEnd/>
          </a:ln>
        </p:spPr>
      </p:pic>
      <p:sp>
        <p:nvSpPr>
          <p:cNvPr id="8" name="Rectangle 2"/>
          <p:cNvSpPr txBox="1">
            <a:spLocks noChangeArrowheads="1"/>
          </p:cNvSpPr>
          <p:nvPr/>
        </p:nvSpPr>
        <p:spPr>
          <a:xfrm>
            <a:off x="1209543" y="248886"/>
            <a:ext cx="7260299" cy="582613"/>
          </a:xfrm>
          <a:prstGeom prst="rect">
            <a:avLst/>
          </a:prstGeom>
        </p:spPr>
        <p:txBody>
          <a:bodyPr>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altLang="el-GR" sz="2800" b="1" i="0" u="none" strike="noStrike" kern="1200" cap="none" spc="0" normalizeH="0" baseline="0" noProof="0" dirty="0" smtClean="0">
                <a:ln>
                  <a:noFill/>
                </a:ln>
                <a:solidFill>
                  <a:srgbClr val="002060"/>
                </a:solidFill>
                <a:effectLst/>
                <a:uLnTx/>
                <a:uFillTx/>
                <a:latin typeface="+mn-lt"/>
                <a:ea typeface="+mj-ea"/>
                <a:cs typeface="+mj-cs"/>
              </a:rPr>
              <a:t>Current Results </a:t>
            </a:r>
            <a:r>
              <a:rPr kumimoji="0" lang="en-US" altLang="el-GR" sz="2800" b="1" i="0" u="none" strike="noStrike" kern="1200" cap="none" spc="0" normalizeH="0" noProof="0" dirty="0" smtClean="0">
                <a:ln>
                  <a:noFill/>
                </a:ln>
                <a:solidFill>
                  <a:srgbClr val="002060"/>
                </a:solidFill>
                <a:effectLst/>
                <a:uLnTx/>
                <a:uFillTx/>
                <a:latin typeface="+mn-lt"/>
                <a:ea typeface="+mj-ea"/>
                <a:cs typeface="+mj-cs"/>
              </a:rPr>
              <a:t> </a:t>
            </a:r>
            <a:endParaRPr kumimoji="0" lang="el-GR" altLang="el-GR" sz="2800" b="1" i="0" u="none" strike="noStrike" kern="1200" cap="none" spc="0" normalizeH="0" baseline="0" noProof="0" dirty="0">
              <a:ln>
                <a:noFill/>
              </a:ln>
              <a:solidFill>
                <a:srgbClr val="002060"/>
              </a:solidFill>
              <a:effectLst/>
              <a:uLnTx/>
              <a:uFillTx/>
              <a:latin typeface="+mn-lt"/>
              <a:ea typeface="+mn-ea"/>
              <a:cs typeface="+mn-cs"/>
            </a:endParaRPr>
          </a:p>
        </p:txBody>
      </p:sp>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533400" y="203200"/>
            <a:ext cx="8191500" cy="732105"/>
          </a:xfrm>
          <a:prstGeom prst="rect">
            <a:avLst/>
          </a:prstGeom>
        </p:spPr>
        <p:txBody>
          <a:bodyPr/>
          <a:lstStyle/>
          <a:p>
            <a:r>
              <a:rPr lang="en-US" sz="2800" dirty="0" smtClean="0">
                <a:solidFill>
                  <a:srgbClr val="002060"/>
                </a:solidFill>
                <a:effectLst>
                  <a:outerShdw blurRad="38100" dist="38100" dir="2700000" algn="tl">
                    <a:srgbClr val="000000">
                      <a:alpha val="43137"/>
                    </a:srgbClr>
                  </a:outerShdw>
                </a:effectLst>
              </a:rPr>
              <a:t>The Role of Statistical Head for enhancing the quality</a:t>
            </a:r>
            <a:endParaRPr lang="el-GR" sz="2800" dirty="0">
              <a:solidFill>
                <a:srgbClr val="002060"/>
              </a:solidFill>
              <a:effectLst>
                <a:outerShdw blurRad="38100" dist="38100" dir="2700000" algn="tl">
                  <a:srgbClr val="000000">
                    <a:alpha val="43137"/>
                  </a:srgbClr>
                </a:outerShdw>
              </a:effectLst>
            </a:endParaRPr>
          </a:p>
        </p:txBody>
      </p:sp>
      <p:sp>
        <p:nvSpPr>
          <p:cNvPr id="38916" name="5 - Θέση αριθμού διαφάνειας"/>
          <p:cNvSpPr>
            <a:spLocks noGrp="1"/>
          </p:cNvSpPr>
          <p:nvPr>
            <p:ph type="sldNum" sz="quarter" idx="4294967295"/>
          </p:nvPr>
        </p:nvSpPr>
        <p:spPr bwMode="auto">
          <a:xfrm>
            <a:off x="7580313" y="5961063"/>
            <a:ext cx="395287" cy="279400"/>
          </a:xfrm>
          <a:prstGeom prst="rect">
            <a:avLst/>
          </a:prstGeom>
          <a:noFill/>
          <a:ln>
            <a:miter lim="800000"/>
            <a:headEnd/>
            <a:tailEnd/>
          </a:ln>
        </p:spPr>
        <p:txBody>
          <a:bodyPr/>
          <a:lstStyle/>
          <a:p>
            <a:fld id="{DD32CD30-5176-418A-9432-2F7D082293BC}" type="slidenum">
              <a:rPr lang="el-GR" altLang="el-GR">
                <a:solidFill>
                  <a:srgbClr val="FFFFFF"/>
                </a:solidFill>
                <a:latin typeface="Calibri" pitchFamily="34" charset="0"/>
                <a:cs typeface="Times New Roman" pitchFamily="18" charset="0"/>
              </a:rPr>
              <a:pPr/>
              <a:t>11</a:t>
            </a:fld>
            <a:endParaRPr lang="el-GR" altLang="el-GR">
              <a:solidFill>
                <a:srgbClr val="FFFFFF"/>
              </a:solidFill>
              <a:latin typeface="Calibri" pitchFamily="34" charset="0"/>
              <a:cs typeface="Times New Roman" pitchFamily="18" charset="0"/>
            </a:endParaRPr>
          </a:p>
        </p:txBody>
      </p:sp>
      <p:sp>
        <p:nvSpPr>
          <p:cNvPr id="5" name="Θέση υποσέλιδου 3"/>
          <p:cNvSpPr>
            <a:spLocks noGrp="1"/>
          </p:cNvSpPr>
          <p:nvPr>
            <p:ph type="ftr" sz="quarter" idx="4294967295"/>
          </p:nvPr>
        </p:nvSpPr>
        <p:spPr bwMode="auto">
          <a:xfrm>
            <a:off x="827088" y="6353175"/>
            <a:ext cx="5313362" cy="365125"/>
          </a:xfrm>
          <a:prstGeom prst="rect">
            <a:avLst/>
          </a:prstGeom>
          <a:extLst>
            <a:ext uri="{909E8E84-426E-40DD-AFC4-6F175D3DCCD1}"/>
            <a:ext uri="{91240B29-F687-4F45-9708-019B960494DF}"/>
          </a:extLst>
        </p:spPr>
        <p:txBody>
          <a:bodyPr wrap="square" numCol="1" anchorCtr="0" compatLnSpc="1">
            <a:prstTxWarp prst="textNoShape">
              <a:avLst/>
            </a:prstTxWarp>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fontAlgn="base">
              <a:spcBef>
                <a:spcPct val="0"/>
              </a:spcBef>
              <a:spcAft>
                <a:spcPct val="0"/>
              </a:spcAft>
              <a:defRPr>
                <a:solidFill>
                  <a:schemeClr val="tx1"/>
                </a:solidFill>
                <a:latin typeface="Garamond" panose="02020404030301010803" pitchFamily="18" charset="0"/>
              </a:defRPr>
            </a:lvl6pPr>
            <a:lvl7pPr marL="2971800" indent="-228600" defTabSz="457200" fontAlgn="base">
              <a:spcBef>
                <a:spcPct val="0"/>
              </a:spcBef>
              <a:spcAft>
                <a:spcPct val="0"/>
              </a:spcAft>
              <a:defRPr>
                <a:solidFill>
                  <a:schemeClr val="tx1"/>
                </a:solidFill>
                <a:latin typeface="Garamond" panose="02020404030301010803" pitchFamily="18" charset="0"/>
              </a:defRPr>
            </a:lvl7pPr>
            <a:lvl8pPr marL="3429000" indent="-228600" defTabSz="457200" fontAlgn="base">
              <a:spcBef>
                <a:spcPct val="0"/>
              </a:spcBef>
              <a:spcAft>
                <a:spcPct val="0"/>
              </a:spcAft>
              <a:defRPr>
                <a:solidFill>
                  <a:schemeClr val="tx1"/>
                </a:solidFill>
                <a:latin typeface="Garamond" panose="02020404030301010803" pitchFamily="18" charset="0"/>
              </a:defRPr>
            </a:lvl8pPr>
            <a:lvl9pPr marL="3886200" indent="-228600" defTabSz="457200" fontAlgn="base">
              <a:spcBef>
                <a:spcPct val="0"/>
              </a:spcBef>
              <a:spcAft>
                <a:spcPct val="0"/>
              </a:spcAft>
              <a:defRPr>
                <a:solidFill>
                  <a:schemeClr val="tx1"/>
                </a:solidFill>
                <a:latin typeface="Garamond" panose="02020404030301010803" pitchFamily="18" charset="0"/>
              </a:defRPr>
            </a:lvl9pPr>
          </a:lstStyle>
          <a:p>
            <a:pPr fontAlgn="base">
              <a:spcBef>
                <a:spcPct val="0"/>
              </a:spcBef>
              <a:spcAft>
                <a:spcPct val="0"/>
              </a:spcAft>
              <a:defRPr/>
            </a:pPr>
            <a:r>
              <a:rPr lang="el-GR" altLang="el-GR" dirty="0">
                <a:solidFill>
                  <a:schemeClr val="tx2"/>
                </a:solidFill>
                <a:latin typeface="+mj-lt"/>
                <a:cs typeface="Times New Roman" panose="02020603050405020304" pitchFamily="18" charset="0"/>
              </a:rPr>
              <a:t>ΕΛΣΤΑΤ</a:t>
            </a:r>
          </a:p>
        </p:txBody>
      </p:sp>
      <p:graphicFrame>
        <p:nvGraphicFramePr>
          <p:cNvPr id="6" name="Diagram 5"/>
          <p:cNvGraphicFramePr/>
          <p:nvPr/>
        </p:nvGraphicFramePr>
        <p:xfrm>
          <a:off x="984250" y="895350"/>
          <a:ext cx="7618330" cy="52888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486075" y="178067"/>
            <a:ext cx="8229600" cy="514952"/>
          </a:xfrm>
          <a:prstGeom prst="rect">
            <a:avLst/>
          </a:prstGeom>
        </p:spPr>
        <p:txBody>
          <a:bodyPr/>
          <a:lstStyle/>
          <a:p>
            <a:r>
              <a:rPr lang="en-US" sz="2800" dirty="0" smtClean="0">
                <a:solidFill>
                  <a:srgbClr val="002060"/>
                </a:solidFill>
                <a:effectLst>
                  <a:outerShdw blurRad="38100" dist="38100" dir="2700000" algn="tl">
                    <a:srgbClr val="000000">
                      <a:alpha val="43137"/>
                    </a:srgbClr>
                  </a:outerShdw>
                </a:effectLst>
              </a:rPr>
              <a:t>ONA’s Experience – The case of Ministry of Interior</a:t>
            </a:r>
            <a:endParaRPr lang="el-GR" sz="2800" dirty="0">
              <a:solidFill>
                <a:srgbClr val="002060"/>
              </a:solidFill>
              <a:effectLst>
                <a:outerShdw blurRad="38100" dist="38100" dir="2700000" algn="tl">
                  <a:srgbClr val="000000">
                    <a:alpha val="43137"/>
                  </a:srgbClr>
                </a:outerShdw>
              </a:effectLst>
            </a:endParaRPr>
          </a:p>
        </p:txBody>
      </p:sp>
      <p:sp>
        <p:nvSpPr>
          <p:cNvPr id="38916" name="5 - Θέση αριθμού διαφάνειας"/>
          <p:cNvSpPr>
            <a:spLocks noGrp="1"/>
          </p:cNvSpPr>
          <p:nvPr>
            <p:ph type="sldNum" sz="quarter" idx="4294967295"/>
          </p:nvPr>
        </p:nvSpPr>
        <p:spPr bwMode="auto">
          <a:xfrm>
            <a:off x="7580313" y="5961063"/>
            <a:ext cx="395287" cy="279400"/>
          </a:xfrm>
          <a:prstGeom prst="rect">
            <a:avLst/>
          </a:prstGeom>
          <a:noFill/>
          <a:ln>
            <a:miter lim="800000"/>
            <a:headEnd/>
            <a:tailEnd/>
          </a:ln>
        </p:spPr>
        <p:txBody>
          <a:bodyPr/>
          <a:lstStyle/>
          <a:p>
            <a:fld id="{DD32CD30-5176-418A-9432-2F7D082293BC}" type="slidenum">
              <a:rPr lang="el-GR" altLang="el-GR">
                <a:solidFill>
                  <a:srgbClr val="FFFFFF"/>
                </a:solidFill>
                <a:latin typeface="Calibri" pitchFamily="34" charset="0"/>
                <a:cs typeface="Times New Roman" pitchFamily="18" charset="0"/>
              </a:rPr>
              <a:pPr/>
              <a:t>12</a:t>
            </a:fld>
            <a:endParaRPr lang="el-GR" altLang="el-GR">
              <a:solidFill>
                <a:srgbClr val="FFFFFF"/>
              </a:solidFill>
              <a:latin typeface="Calibri" pitchFamily="34" charset="0"/>
              <a:cs typeface="Times New Roman" pitchFamily="18" charset="0"/>
            </a:endParaRPr>
          </a:p>
        </p:txBody>
      </p:sp>
      <p:sp>
        <p:nvSpPr>
          <p:cNvPr id="5" name="Θέση υποσέλιδου 3"/>
          <p:cNvSpPr>
            <a:spLocks noGrp="1"/>
          </p:cNvSpPr>
          <p:nvPr>
            <p:ph type="ftr" sz="quarter" idx="4294967295"/>
          </p:nvPr>
        </p:nvSpPr>
        <p:spPr bwMode="auto">
          <a:xfrm>
            <a:off x="827088" y="6353175"/>
            <a:ext cx="5313362" cy="365125"/>
          </a:xfrm>
          <a:prstGeom prst="rect">
            <a:avLst/>
          </a:prstGeom>
          <a:extLst>
            <a:ext uri="{909E8E84-426E-40DD-AFC4-6F175D3DCCD1}"/>
            <a:ext uri="{91240B29-F687-4F45-9708-019B960494DF}"/>
          </a:extLst>
        </p:spPr>
        <p:txBody>
          <a:bodyPr wrap="square" numCol="1" anchorCtr="0" compatLnSpc="1">
            <a:prstTxWarp prst="textNoShape">
              <a:avLst/>
            </a:prstTxWarp>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fontAlgn="base">
              <a:spcBef>
                <a:spcPct val="0"/>
              </a:spcBef>
              <a:spcAft>
                <a:spcPct val="0"/>
              </a:spcAft>
              <a:defRPr>
                <a:solidFill>
                  <a:schemeClr val="tx1"/>
                </a:solidFill>
                <a:latin typeface="Garamond" panose="02020404030301010803" pitchFamily="18" charset="0"/>
              </a:defRPr>
            </a:lvl6pPr>
            <a:lvl7pPr marL="2971800" indent="-228600" defTabSz="457200" fontAlgn="base">
              <a:spcBef>
                <a:spcPct val="0"/>
              </a:spcBef>
              <a:spcAft>
                <a:spcPct val="0"/>
              </a:spcAft>
              <a:defRPr>
                <a:solidFill>
                  <a:schemeClr val="tx1"/>
                </a:solidFill>
                <a:latin typeface="Garamond" panose="02020404030301010803" pitchFamily="18" charset="0"/>
              </a:defRPr>
            </a:lvl7pPr>
            <a:lvl8pPr marL="3429000" indent="-228600" defTabSz="457200" fontAlgn="base">
              <a:spcBef>
                <a:spcPct val="0"/>
              </a:spcBef>
              <a:spcAft>
                <a:spcPct val="0"/>
              </a:spcAft>
              <a:defRPr>
                <a:solidFill>
                  <a:schemeClr val="tx1"/>
                </a:solidFill>
                <a:latin typeface="Garamond" panose="02020404030301010803" pitchFamily="18" charset="0"/>
              </a:defRPr>
            </a:lvl8pPr>
            <a:lvl9pPr marL="3886200" indent="-228600" defTabSz="457200" fontAlgn="base">
              <a:spcBef>
                <a:spcPct val="0"/>
              </a:spcBef>
              <a:spcAft>
                <a:spcPct val="0"/>
              </a:spcAft>
              <a:defRPr>
                <a:solidFill>
                  <a:schemeClr val="tx1"/>
                </a:solidFill>
                <a:latin typeface="Garamond" panose="02020404030301010803" pitchFamily="18" charset="0"/>
              </a:defRPr>
            </a:lvl9pPr>
          </a:lstStyle>
          <a:p>
            <a:pPr fontAlgn="base">
              <a:spcBef>
                <a:spcPct val="0"/>
              </a:spcBef>
              <a:spcAft>
                <a:spcPct val="0"/>
              </a:spcAft>
              <a:defRPr/>
            </a:pPr>
            <a:r>
              <a:rPr lang="el-GR" altLang="el-GR" dirty="0">
                <a:solidFill>
                  <a:schemeClr val="tx2"/>
                </a:solidFill>
                <a:latin typeface="+mj-lt"/>
                <a:cs typeface="Times New Roman" panose="02020603050405020304" pitchFamily="18" charset="0"/>
              </a:rPr>
              <a:t>ΕΛΣΤΑΤ</a:t>
            </a:r>
          </a:p>
        </p:txBody>
      </p:sp>
      <p:graphicFrame>
        <p:nvGraphicFramePr>
          <p:cNvPr id="6" name="Diagram 5"/>
          <p:cNvGraphicFramePr/>
          <p:nvPr/>
        </p:nvGraphicFramePr>
        <p:xfrm>
          <a:off x="818148" y="3012707"/>
          <a:ext cx="7979343" cy="32856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 7"/>
          <p:cNvGraphicFramePr/>
          <p:nvPr/>
        </p:nvGraphicFramePr>
        <p:xfrm>
          <a:off x="683394" y="1289783"/>
          <a:ext cx="7854214" cy="152079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Tijdelijke aanduiding voor inhoud 4"/>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581400" y="1417113"/>
            <a:ext cx="2206227" cy="22101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Tytuł 3"/>
          <p:cNvSpPr>
            <a:spLocks noGrp="1"/>
          </p:cNvSpPr>
          <p:nvPr>
            <p:ph type="title"/>
          </p:nvPr>
        </p:nvSpPr>
        <p:spPr/>
        <p:txBody>
          <a:bodyPr>
            <a:noAutofit/>
          </a:bodyPr>
          <a:lstStyle/>
          <a:p>
            <a:pPr algn="ctr"/>
            <a:r>
              <a:rPr lang="en-GB" altLang="el-GR" sz="2800" b="1" dirty="0" smtClean="0">
                <a:solidFill>
                  <a:srgbClr val="002060"/>
                </a:solidFill>
                <a:ea typeface="+mn-ea"/>
              </a:rPr>
              <a:t>Coordination of National Statistical System – Experience from the Hellenic Statistical System (ELSS) </a:t>
            </a:r>
            <a:endParaRPr lang="pl-PL" altLang="el-GR" sz="2800" b="1" dirty="0">
              <a:solidFill>
                <a:srgbClr val="002060"/>
              </a:solidFill>
              <a:ea typeface="+mn-ea"/>
            </a:endParaRPr>
          </a:p>
        </p:txBody>
      </p:sp>
      <p:sp>
        <p:nvSpPr>
          <p:cNvPr id="5" name="Podtytuł 4"/>
          <p:cNvSpPr>
            <a:spLocks noGrp="1"/>
          </p:cNvSpPr>
          <p:nvPr>
            <p:ph type="subTitle" idx="1"/>
          </p:nvPr>
        </p:nvSpPr>
        <p:spPr/>
        <p:txBody>
          <a:bodyPr>
            <a:normAutofit fontScale="92500" lnSpcReduction="10000"/>
          </a:bodyPr>
          <a:lstStyle/>
          <a:p>
            <a:r>
              <a:rPr lang="en-GB" sz="1600" dirty="0" smtClean="0">
                <a:latin typeface="+mn-lt"/>
              </a:rPr>
              <a:t>Christina </a:t>
            </a:r>
            <a:r>
              <a:rPr lang="en-GB" sz="1600" dirty="0" err="1" smtClean="0">
                <a:latin typeface="+mn-lt"/>
              </a:rPr>
              <a:t>Pierrakou</a:t>
            </a:r>
            <a:r>
              <a:rPr lang="en-GB" sz="1600" dirty="0" smtClean="0">
                <a:latin typeface="+mn-lt"/>
              </a:rPr>
              <a:t>, Organization, Methodology and International </a:t>
            </a:r>
            <a:r>
              <a:rPr lang="en-GB" sz="1600" dirty="0" smtClean="0">
                <a:latin typeface="+mn-lt"/>
              </a:rPr>
              <a:t>Relations </a:t>
            </a:r>
            <a:r>
              <a:rPr lang="en-GB" sz="1600" dirty="0" smtClean="0">
                <a:latin typeface="+mn-lt"/>
              </a:rPr>
              <a:t>Division, Hellenic Statistical Authority (ELSTAT), </a:t>
            </a:r>
            <a:r>
              <a:rPr lang="en-US" sz="1600" u="sng" dirty="0" smtClean="0">
                <a:latin typeface="+mn-lt"/>
                <a:hlinkClick r:id="rId3"/>
              </a:rPr>
              <a:t>c.pierrakou@statistics.gr</a:t>
            </a:r>
            <a:endParaRPr lang="el-GR" sz="1600" dirty="0" smtClean="0">
              <a:latin typeface="+mn-lt"/>
            </a:endParaRPr>
          </a:p>
          <a:p>
            <a:r>
              <a:rPr lang="en-GB" sz="1600" dirty="0" smtClean="0">
                <a:latin typeface="+mn-lt"/>
              </a:rPr>
              <a:t>Stamatios Theocharis, Statistical Head and Head of Internal Audit Unit of Ministry of Interior, </a:t>
            </a:r>
            <a:r>
              <a:rPr lang="en-GB" sz="1600" u="sng" dirty="0" smtClean="0">
                <a:latin typeface="+mn-lt"/>
                <a:hlinkClick r:id="rId4"/>
              </a:rPr>
              <a:t>s.theoxaris@ypes.gr</a:t>
            </a:r>
            <a:endParaRPr lang="el-GR" sz="1600" dirty="0" smtClean="0">
              <a:latin typeface="+mn-lt"/>
            </a:endParaRPr>
          </a:p>
          <a:p>
            <a:endParaRPr lang="pl-PL" dirty="0"/>
          </a:p>
        </p:txBody>
      </p:sp>
      <p:sp>
        <p:nvSpPr>
          <p:cNvPr id="6" name="Symbol zastępczy tekstu 5"/>
          <p:cNvSpPr>
            <a:spLocks noGrp="1"/>
          </p:cNvSpPr>
          <p:nvPr>
            <p:ph type="body" sz="quarter" idx="10"/>
          </p:nvPr>
        </p:nvSpPr>
        <p:spPr>
          <a:xfrm>
            <a:off x="762000" y="3355970"/>
            <a:ext cx="7886700" cy="1085853"/>
          </a:xfrm>
        </p:spPr>
        <p:txBody>
          <a:bodyPr/>
          <a:lstStyle/>
          <a:p>
            <a:r>
              <a:rPr lang="en-US" altLang="el-GR" b="1" dirty="0" smtClean="0">
                <a:solidFill>
                  <a:srgbClr val="002060"/>
                </a:solidFill>
              </a:rPr>
              <a:t>Thank you very much for your attention</a:t>
            </a:r>
            <a:endParaRPr lang="pl-PL" dirty="0"/>
          </a:p>
        </p:txBody>
      </p:sp>
    </p:spTree>
    <p:extLst>
      <p:ext uri="{BB962C8B-B14F-4D97-AF65-F5344CB8AC3E}">
        <p14:creationId xmlns="" xmlns:p14="http://schemas.microsoft.com/office/powerpoint/2010/main" val="11519598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ec.europa.eu/eurostat/statistics-explained/images/thumb/a/a5/SIDC-picture.png/350px-SIDC-picture.png"/>
          <p:cNvPicPr>
            <a:picLocks noChangeAspect="1" noChangeArrowheads="1"/>
          </p:cNvPicPr>
          <p:nvPr/>
        </p:nvPicPr>
        <p:blipFill>
          <a:blip r:embed="rId3" cstate="print"/>
          <a:srcRect/>
          <a:stretch>
            <a:fillRect/>
          </a:stretch>
        </p:blipFill>
        <p:spPr bwMode="auto">
          <a:xfrm>
            <a:off x="7155319" y="4026956"/>
            <a:ext cx="1826755" cy="1975616"/>
          </a:xfrm>
          <a:prstGeom prst="rect">
            <a:avLst/>
          </a:prstGeom>
          <a:noFill/>
          <a:ln w="9525">
            <a:noFill/>
            <a:miter lim="800000"/>
            <a:headEnd/>
            <a:tailEnd/>
          </a:ln>
        </p:spPr>
      </p:pic>
      <p:graphicFrame>
        <p:nvGraphicFramePr>
          <p:cNvPr id="7" name="Διάγραμμα 6"/>
          <p:cNvGraphicFramePr/>
          <p:nvPr>
            <p:extLst>
              <p:ext uri="{D42A27DB-BD31-4B8C-83A1-F6EECF244321}">
                <p14:modId xmlns="" xmlns:p14="http://schemas.microsoft.com/office/powerpoint/2010/main" val="2213733367"/>
              </p:ext>
            </p:extLst>
          </p:nvPr>
        </p:nvGraphicFramePr>
        <p:xfrm>
          <a:off x="674558" y="569626"/>
          <a:ext cx="6726367" cy="551401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 xmlns:p14="http://schemas.microsoft.com/office/powerpoint/2010/main" val="1023899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AutoShape 2"/>
          <p:cNvSpPr>
            <a:spLocks noGrp="1" noChangeArrowheads="1"/>
          </p:cNvSpPr>
          <p:nvPr>
            <p:ph type="title"/>
          </p:nvPr>
        </p:nvSpPr>
        <p:spPr>
          <a:xfrm>
            <a:off x="637222" y="192723"/>
            <a:ext cx="8026717" cy="654050"/>
          </a:xfrm>
        </p:spPr>
        <p:txBody>
          <a:bodyPr>
            <a:normAutofit/>
          </a:bodyPr>
          <a:lstStyle/>
          <a:p>
            <a:pPr algn="ctr" eaLnBrk="1" hangingPunct="1"/>
            <a:r>
              <a:rPr lang="en-US" altLang="el-GR" sz="2800" b="1" dirty="0" smtClean="0">
                <a:solidFill>
                  <a:srgbClr val="002060"/>
                </a:solidFill>
                <a:latin typeface="+mn-lt"/>
                <a:ea typeface="+mn-ea"/>
                <a:cs typeface="+mn-cs"/>
              </a:rPr>
              <a:t>Legal Framework</a:t>
            </a:r>
            <a:endParaRPr lang="el-GR" altLang="el-GR" sz="2800" b="1" dirty="0" smtClean="0">
              <a:solidFill>
                <a:srgbClr val="002060"/>
              </a:solidFill>
              <a:latin typeface="+mn-lt"/>
              <a:ea typeface="+mn-ea"/>
              <a:cs typeface="+mn-cs"/>
            </a:endParaRPr>
          </a:p>
        </p:txBody>
      </p:sp>
      <p:sp>
        <p:nvSpPr>
          <p:cNvPr id="33795" name="22 - Θέση υποσέλιδου"/>
          <p:cNvSpPr>
            <a:spLocks noGrp="1"/>
          </p:cNvSpPr>
          <p:nvPr>
            <p:ph type="ftr" sz="quarter" idx="11"/>
          </p:nvPr>
        </p:nvSpPr>
        <p:spPr bwMode="auto">
          <a:xfrm>
            <a:off x="798513" y="6389688"/>
            <a:ext cx="3211512" cy="454025"/>
          </a:xfrm>
          <a:extLst/>
        </p:spPr>
        <p:txBody>
          <a:bodyPr wrap="square" numCol="1" anchorCtr="0" compatLnSpc="1">
            <a:prstTxWarp prst="textNoShape">
              <a:avLst/>
            </a:prstTxWarp>
          </a:bodyPr>
          <a:lstStyle>
            <a:lvl1pPr>
              <a:spcBef>
                <a:spcPct val="20000"/>
              </a:spcBef>
              <a:spcAft>
                <a:spcPts val="600"/>
              </a:spcAft>
              <a:buClr>
                <a:schemeClr val="accent1"/>
              </a:buClr>
              <a:buSzPct val="115000"/>
              <a:buFont typeface="Arial" panose="020B0604020202020204" pitchFamily="34" charset="0"/>
              <a:buChar char="•"/>
              <a:defRPr sz="2400">
                <a:solidFill>
                  <a:srgbClr val="262626"/>
                </a:solidFill>
                <a:latin typeface="Garamond" panose="02020404030301010803" pitchFamily="18" charset="0"/>
              </a:defRPr>
            </a:lvl1pPr>
            <a:lvl2pPr marL="742950" indent="-285750">
              <a:spcBef>
                <a:spcPct val="20000"/>
              </a:spcBef>
              <a:spcAft>
                <a:spcPts val="600"/>
              </a:spcAft>
              <a:buClr>
                <a:schemeClr val="accent1"/>
              </a:buClr>
              <a:buSzPct val="115000"/>
              <a:buFont typeface="Arial" panose="020B0604020202020204" pitchFamily="34" charset="0"/>
              <a:buChar char="•"/>
              <a:defRPr sz="2000">
                <a:solidFill>
                  <a:srgbClr val="262626"/>
                </a:solidFill>
                <a:latin typeface="Garamond" panose="02020404030301010803" pitchFamily="18" charset="0"/>
              </a:defRPr>
            </a:lvl2pPr>
            <a:lvl3pPr marL="1143000" indent="-228600">
              <a:spcBef>
                <a:spcPct val="20000"/>
              </a:spcBef>
              <a:spcAft>
                <a:spcPts val="600"/>
              </a:spcAft>
              <a:buClr>
                <a:schemeClr val="accent1"/>
              </a:buClr>
              <a:buSzPct val="115000"/>
              <a:buFont typeface="Arial" panose="020B0604020202020204" pitchFamily="34" charset="0"/>
              <a:buChar char="•"/>
              <a:defRPr>
                <a:solidFill>
                  <a:srgbClr val="262626"/>
                </a:solidFill>
                <a:latin typeface="Garamond" panose="02020404030301010803" pitchFamily="18" charset="0"/>
              </a:defRPr>
            </a:lvl3pPr>
            <a:lvl4pPr marL="1600200" indent="-228600">
              <a:spcBef>
                <a:spcPct val="20000"/>
              </a:spcBef>
              <a:spcAft>
                <a:spcPts val="600"/>
              </a:spcAft>
              <a:buClr>
                <a:schemeClr val="accent1"/>
              </a:buClr>
              <a:buSzPct val="115000"/>
              <a:buFont typeface="Arial" panose="020B0604020202020204" pitchFamily="34" charset="0"/>
              <a:buChar char="•"/>
              <a:defRPr sz="1600">
                <a:solidFill>
                  <a:srgbClr val="262626"/>
                </a:solidFill>
                <a:latin typeface="Garamond" panose="02020404030301010803" pitchFamily="18" charset="0"/>
              </a:defRPr>
            </a:lvl4pPr>
            <a:lvl5pPr marL="2057400" indent="-22860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5pPr>
            <a:lvl6pPr marL="2514600" indent="-228600" defTabSz="457200" fontAlgn="base">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6pPr>
            <a:lvl7pPr marL="2971800" indent="-228600" defTabSz="457200" fontAlgn="base">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7pPr>
            <a:lvl8pPr marL="3429000" indent="-228600" defTabSz="457200" fontAlgn="base">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8pPr>
            <a:lvl9pPr marL="3886200" indent="-228600" defTabSz="457200" fontAlgn="base">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9pPr>
          </a:lstStyle>
          <a:p>
            <a:pPr fontAlgn="base">
              <a:spcBef>
                <a:spcPct val="0"/>
              </a:spcBef>
              <a:spcAft>
                <a:spcPct val="0"/>
              </a:spcAft>
              <a:buClrTx/>
              <a:buSzTx/>
              <a:buFontTx/>
              <a:buNone/>
              <a:defRPr/>
            </a:pPr>
            <a:r>
              <a:rPr lang="el-GR" altLang="el-GR" sz="1000" dirty="0">
                <a:solidFill>
                  <a:schemeClr val="tx2"/>
                </a:solidFill>
                <a:latin typeface="+mj-lt"/>
                <a:cs typeface="Times New Roman" panose="02020603050405020304" pitchFamily="18" charset="0"/>
              </a:rPr>
              <a:t>ΕΛΣΤΑΤ</a:t>
            </a:r>
            <a:r>
              <a:rPr lang="el-GR" altLang="el-GR" sz="1000" dirty="0">
                <a:solidFill>
                  <a:schemeClr val="tx2"/>
                </a:solidFill>
                <a:latin typeface="Arial" panose="020B0604020202020204" pitchFamily="34" charset="0"/>
                <a:cs typeface="Times New Roman" panose="02020603050405020304" pitchFamily="18" charset="0"/>
              </a:rPr>
              <a:t>,</a:t>
            </a:r>
            <a:endParaRPr lang="en-US" altLang="el-GR" sz="1000" dirty="0">
              <a:solidFill>
                <a:schemeClr val="tx2"/>
              </a:solidFill>
              <a:latin typeface="Arial" panose="020B0604020202020204" pitchFamily="34" charset="0"/>
              <a:cs typeface="Times New Roman" panose="02020603050405020304" pitchFamily="18" charset="0"/>
            </a:endParaRPr>
          </a:p>
          <a:p>
            <a:pPr fontAlgn="base">
              <a:spcBef>
                <a:spcPct val="0"/>
              </a:spcBef>
              <a:spcAft>
                <a:spcPct val="0"/>
              </a:spcAft>
              <a:buClrTx/>
              <a:buSzTx/>
              <a:buFontTx/>
              <a:buNone/>
              <a:defRPr/>
            </a:pPr>
            <a:r>
              <a:rPr lang="el-GR" altLang="el-GR" sz="1000" dirty="0">
                <a:solidFill>
                  <a:schemeClr val="tx2"/>
                </a:solidFill>
                <a:latin typeface="Arial" panose="020B0604020202020204" pitchFamily="34" charset="0"/>
                <a:cs typeface="Times New Roman" panose="02020603050405020304" pitchFamily="18" charset="0"/>
              </a:rPr>
              <a:t> </a:t>
            </a:r>
            <a:r>
              <a:rPr lang="el-GR" altLang="el-GR" sz="1000" dirty="0">
                <a:solidFill>
                  <a:schemeClr val="tx2"/>
                </a:solidFill>
                <a:latin typeface="+mj-lt"/>
                <a:cs typeface="Times New Roman" panose="02020603050405020304" pitchFamily="18" charset="0"/>
              </a:rPr>
              <a:t>πηγή</a:t>
            </a:r>
            <a:r>
              <a:rPr lang="el-GR" altLang="el-GR" sz="1000" dirty="0">
                <a:solidFill>
                  <a:schemeClr val="tx2"/>
                </a:solidFill>
                <a:latin typeface="Arial" panose="020B0604020202020204" pitchFamily="34" charset="0"/>
                <a:cs typeface="Times New Roman" panose="02020603050405020304" pitchFamily="18" charset="0"/>
              </a:rPr>
              <a:t> </a:t>
            </a:r>
            <a:r>
              <a:rPr lang="el-GR" altLang="el-GR" sz="1000" dirty="0">
                <a:solidFill>
                  <a:schemeClr val="tx2"/>
                </a:solidFill>
                <a:latin typeface="+mj-lt"/>
                <a:cs typeface="Times New Roman" panose="02020603050405020304" pitchFamily="18" charset="0"/>
              </a:rPr>
              <a:t>εικόνων</a:t>
            </a:r>
            <a:r>
              <a:rPr lang="el-GR" altLang="el-GR" sz="1000" dirty="0">
                <a:solidFill>
                  <a:schemeClr val="tx2"/>
                </a:solidFill>
                <a:latin typeface="Arial" panose="020B0604020202020204" pitchFamily="34" charset="0"/>
                <a:cs typeface="Times New Roman" panose="02020603050405020304" pitchFamily="18" charset="0"/>
              </a:rPr>
              <a:t>: </a:t>
            </a:r>
            <a:r>
              <a:rPr lang="en-US" altLang="el-GR" sz="1000" dirty="0">
                <a:solidFill>
                  <a:schemeClr val="tx2"/>
                </a:solidFill>
                <a:latin typeface="+mj-lt"/>
                <a:cs typeface="Times New Roman" panose="02020603050405020304" pitchFamily="18" charset="0"/>
              </a:rPr>
              <a:t>Eurostat</a:t>
            </a:r>
            <a:r>
              <a:rPr lang="en-US" altLang="el-GR" sz="1000" dirty="0">
                <a:solidFill>
                  <a:schemeClr val="tx2"/>
                </a:solidFill>
                <a:latin typeface="Arial" panose="020B0604020202020204" pitchFamily="34" charset="0"/>
                <a:cs typeface="Times New Roman" panose="02020603050405020304" pitchFamily="18" charset="0"/>
              </a:rPr>
              <a:t>, </a:t>
            </a:r>
            <a:r>
              <a:rPr lang="en-US" altLang="el-GR" sz="1000" dirty="0">
                <a:solidFill>
                  <a:schemeClr val="tx2"/>
                </a:solidFill>
                <a:latin typeface="+mj-lt"/>
                <a:cs typeface="Times New Roman" panose="02020603050405020304" pitchFamily="18" charset="0"/>
              </a:rPr>
              <a:t>ESS</a:t>
            </a:r>
            <a:r>
              <a:rPr lang="en-US" altLang="el-GR" sz="1000" dirty="0">
                <a:solidFill>
                  <a:schemeClr val="tx2"/>
                </a:solidFill>
                <a:latin typeface="Arial" panose="020B0604020202020204" pitchFamily="34" charset="0"/>
                <a:cs typeface="Times New Roman" panose="02020603050405020304" pitchFamily="18" charset="0"/>
              </a:rPr>
              <a:t> </a:t>
            </a:r>
            <a:r>
              <a:rPr lang="en-US" altLang="el-GR" sz="1000" dirty="0">
                <a:solidFill>
                  <a:schemeClr val="tx2"/>
                </a:solidFill>
                <a:latin typeface="+mj-lt"/>
                <a:cs typeface="Times New Roman" panose="02020603050405020304" pitchFamily="18" charset="0"/>
              </a:rPr>
              <a:t>Vision</a:t>
            </a:r>
            <a:r>
              <a:rPr lang="en-US" altLang="el-GR" sz="1000" dirty="0">
                <a:solidFill>
                  <a:schemeClr val="tx2"/>
                </a:solidFill>
                <a:latin typeface="Arial" panose="020B0604020202020204" pitchFamily="34" charset="0"/>
                <a:cs typeface="Times New Roman" panose="02020603050405020304" pitchFamily="18" charset="0"/>
              </a:rPr>
              <a:t> </a:t>
            </a:r>
            <a:r>
              <a:rPr lang="en-US" altLang="el-GR" sz="1000" dirty="0">
                <a:solidFill>
                  <a:schemeClr val="tx2"/>
                </a:solidFill>
                <a:latin typeface="+mj-lt"/>
                <a:cs typeface="Times New Roman" panose="02020603050405020304" pitchFamily="18" charset="0"/>
              </a:rPr>
              <a:t>2020</a:t>
            </a:r>
            <a:endParaRPr lang="el-GR" altLang="el-GR" sz="1000" dirty="0">
              <a:solidFill>
                <a:schemeClr val="tx2"/>
              </a:solidFill>
              <a:latin typeface="+mj-lt"/>
              <a:cs typeface="Times New Roman" panose="02020603050405020304" pitchFamily="18" charset="0"/>
            </a:endParaRPr>
          </a:p>
        </p:txBody>
      </p:sp>
      <p:sp>
        <p:nvSpPr>
          <p:cNvPr id="33796" name="21 - Θέση αριθμού διαφάνειας"/>
          <p:cNvSpPr>
            <a:spLocks noGrp="1"/>
          </p:cNvSpPr>
          <p:nvPr>
            <p:ph type="sldNum" sz="quarter" idx="12"/>
          </p:nvPr>
        </p:nvSpPr>
        <p:spPr bwMode="auto">
          <a:noFill/>
          <a:ln>
            <a:miter lim="800000"/>
            <a:headEnd/>
            <a:tailEnd/>
          </a:ln>
        </p:spPr>
        <p:txBody>
          <a:bodyPr/>
          <a:lstStyle/>
          <a:p>
            <a:fld id="{0A24D611-6F3B-485E-96D9-FC1B44C5D8D5}" type="slidenum">
              <a:rPr lang="el-GR" altLang="el-GR">
                <a:solidFill>
                  <a:srgbClr val="FFFFFF"/>
                </a:solidFill>
                <a:latin typeface="Calibri" pitchFamily="34" charset="0"/>
                <a:cs typeface="Times New Roman" pitchFamily="18" charset="0"/>
              </a:rPr>
              <a:pPr/>
              <a:t>3</a:t>
            </a:fld>
            <a:endParaRPr lang="el-GR" altLang="el-GR">
              <a:solidFill>
                <a:srgbClr val="FFFFFF"/>
              </a:solidFill>
              <a:latin typeface="Calibri" pitchFamily="34" charset="0"/>
              <a:cs typeface="Times New Roman" pitchFamily="18" charset="0"/>
            </a:endParaRPr>
          </a:p>
        </p:txBody>
      </p:sp>
      <p:graphicFrame>
        <p:nvGraphicFramePr>
          <p:cNvPr id="4" name="Διάγραμμα 3"/>
          <p:cNvGraphicFramePr/>
          <p:nvPr/>
        </p:nvGraphicFramePr>
        <p:xfrm>
          <a:off x="685799" y="807720"/>
          <a:ext cx="7627621" cy="48920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22 - Θέση υποσέλιδου"/>
          <p:cNvSpPr txBox="1">
            <a:spLocks/>
          </p:cNvSpPr>
          <p:nvPr/>
        </p:nvSpPr>
        <p:spPr bwMode="auto">
          <a:xfrm>
            <a:off x="424814" y="5605780"/>
            <a:ext cx="1209675" cy="454025"/>
          </a:xfrm>
          <a:prstGeom prst="rect">
            <a:avLst/>
          </a:prstGeom>
          <a:extLst/>
        </p:spPr>
        <p:txBody>
          <a:bodyPr vert="horz" wrap="square" lIns="91440" tIns="45720" rIns="91440" bIns="45720" numCol="1" rtlCol="0" anchor="ctr" anchorCtr="0" compatLnSpc="1">
            <a:prstTxWarp prst="textNoShape">
              <a:avLst/>
            </a:prstTxWarp>
          </a:bodyPr>
          <a:lstStyle>
            <a:lvl1pPr>
              <a:spcBef>
                <a:spcPct val="20000"/>
              </a:spcBef>
              <a:spcAft>
                <a:spcPts val="600"/>
              </a:spcAft>
              <a:buClr>
                <a:schemeClr val="accent1"/>
              </a:buClr>
              <a:buSzPct val="115000"/>
              <a:buFont typeface="Arial" panose="020B0604020202020204" pitchFamily="34" charset="0"/>
              <a:buChar char="•"/>
              <a:defRPr sz="2400">
                <a:solidFill>
                  <a:srgbClr val="262626"/>
                </a:solidFill>
                <a:latin typeface="Garamond" panose="02020404030301010803" pitchFamily="18" charset="0"/>
              </a:defRPr>
            </a:lvl1pPr>
            <a:lvl2pPr marL="742950" indent="-285750">
              <a:spcBef>
                <a:spcPct val="20000"/>
              </a:spcBef>
              <a:spcAft>
                <a:spcPts val="600"/>
              </a:spcAft>
              <a:buClr>
                <a:schemeClr val="accent1"/>
              </a:buClr>
              <a:buSzPct val="115000"/>
              <a:buFont typeface="Arial" panose="020B0604020202020204" pitchFamily="34" charset="0"/>
              <a:buChar char="•"/>
              <a:defRPr sz="2000">
                <a:solidFill>
                  <a:srgbClr val="262626"/>
                </a:solidFill>
                <a:latin typeface="Garamond" panose="02020404030301010803" pitchFamily="18" charset="0"/>
              </a:defRPr>
            </a:lvl2pPr>
            <a:lvl3pPr marL="1143000" indent="-228600">
              <a:spcBef>
                <a:spcPct val="20000"/>
              </a:spcBef>
              <a:spcAft>
                <a:spcPts val="600"/>
              </a:spcAft>
              <a:buClr>
                <a:schemeClr val="accent1"/>
              </a:buClr>
              <a:buSzPct val="115000"/>
              <a:buFont typeface="Arial" panose="020B0604020202020204" pitchFamily="34" charset="0"/>
              <a:buChar char="•"/>
              <a:defRPr>
                <a:solidFill>
                  <a:srgbClr val="262626"/>
                </a:solidFill>
                <a:latin typeface="Garamond" panose="02020404030301010803" pitchFamily="18" charset="0"/>
              </a:defRPr>
            </a:lvl3pPr>
            <a:lvl4pPr marL="1600200" indent="-228600">
              <a:spcBef>
                <a:spcPct val="20000"/>
              </a:spcBef>
              <a:spcAft>
                <a:spcPts val="600"/>
              </a:spcAft>
              <a:buClr>
                <a:schemeClr val="accent1"/>
              </a:buClr>
              <a:buSzPct val="115000"/>
              <a:buFont typeface="Arial" panose="020B0604020202020204" pitchFamily="34" charset="0"/>
              <a:buChar char="•"/>
              <a:defRPr sz="1600">
                <a:solidFill>
                  <a:srgbClr val="262626"/>
                </a:solidFill>
                <a:latin typeface="Garamond" panose="02020404030301010803" pitchFamily="18" charset="0"/>
              </a:defRPr>
            </a:lvl4pPr>
            <a:lvl5pPr marL="2057400" indent="-22860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5pPr>
            <a:lvl6pPr marL="2514600" indent="-228600" defTabSz="457200" fontAlgn="base">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6pPr>
            <a:lvl7pPr marL="2971800" indent="-228600" defTabSz="457200" fontAlgn="base">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7pPr>
            <a:lvl8pPr marL="3429000" indent="-228600" defTabSz="457200" fontAlgn="base">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8pPr>
            <a:lvl9pPr marL="3886200" indent="-228600" defTabSz="457200" fontAlgn="base">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l-GR" altLang="el-GR" sz="1000" b="0" i="0" u="none" strike="noStrike" kern="1200" cap="none" spc="0" normalizeH="0" baseline="0" noProof="0" dirty="0" smtClean="0">
                <a:ln>
                  <a:noFill/>
                </a:ln>
                <a:solidFill>
                  <a:schemeClr val="tx2"/>
                </a:solidFill>
                <a:effectLst/>
                <a:uLnTx/>
                <a:uFillTx/>
                <a:latin typeface="+mn-lt"/>
                <a:ea typeface="+mn-ea"/>
                <a:cs typeface="Times New Roman" panose="02020603050405020304" pitchFamily="18" charset="0"/>
              </a:rPr>
              <a:t> </a:t>
            </a:r>
            <a:r>
              <a:rPr kumimoji="0" lang="en-US" altLang="el-GR" sz="1000" b="0" i="0" u="none" strike="noStrike" kern="1200" cap="none" spc="0" normalizeH="0" baseline="0" noProof="0" dirty="0" smtClean="0">
                <a:ln>
                  <a:noFill/>
                </a:ln>
                <a:solidFill>
                  <a:schemeClr val="tx2"/>
                </a:solidFill>
                <a:effectLst/>
                <a:uLnTx/>
                <a:uFillTx/>
                <a:latin typeface="+mn-lt"/>
                <a:ea typeface="+mn-ea"/>
                <a:cs typeface="Times New Roman" panose="02020603050405020304" pitchFamily="18" charset="0"/>
              </a:rPr>
              <a:t>Image Source</a:t>
            </a:r>
            <a:r>
              <a:rPr kumimoji="0" lang="el-GR" altLang="el-GR" sz="1000" b="0" i="0" u="none" strike="noStrike" kern="1200" cap="none" spc="0" normalizeH="0" baseline="0" noProof="0" dirty="0" smtClean="0">
                <a:ln>
                  <a:noFill/>
                </a:ln>
                <a:solidFill>
                  <a:schemeClr val="tx2"/>
                </a:solidFill>
                <a:effectLst/>
                <a:uLnTx/>
                <a:uFillTx/>
                <a:latin typeface="+mn-lt"/>
                <a:ea typeface="+mn-ea"/>
                <a:cs typeface="Times New Roman" panose="02020603050405020304" pitchFamily="18" charset="0"/>
              </a:rPr>
              <a:t>  </a:t>
            </a:r>
            <a:r>
              <a:rPr kumimoji="0" lang="en-US" altLang="el-GR" sz="1000" b="0" i="0" u="none" strike="noStrike" kern="1200" cap="none" spc="0" normalizeH="0" baseline="0" noProof="0" dirty="0" smtClean="0">
                <a:ln>
                  <a:noFill/>
                </a:ln>
                <a:solidFill>
                  <a:schemeClr val="tx2"/>
                </a:solidFill>
                <a:effectLst/>
                <a:uLnTx/>
                <a:uFillTx/>
                <a:latin typeface="+mn-lt"/>
                <a:ea typeface="+mn-ea"/>
                <a:cs typeface="Times New Roman" panose="02020603050405020304" pitchFamily="18" charset="0"/>
              </a:rPr>
              <a:t>Eurostat</a:t>
            </a:r>
            <a:endParaRPr kumimoji="0" lang="el-GR" altLang="el-GR" sz="1000" b="0" i="0" u="none" strike="noStrike" kern="1200" cap="none" spc="0" normalizeH="0" baseline="0" noProof="0" dirty="0">
              <a:ln>
                <a:noFill/>
              </a:ln>
              <a:solidFill>
                <a:schemeClr val="tx2"/>
              </a:solidFill>
              <a:effectLst/>
              <a:uLnTx/>
              <a:uFillTx/>
              <a:latin typeface="+mn-lt"/>
              <a:ea typeface="+mn-ea"/>
              <a:cs typeface="Times New Roman" panose="02020603050405020304" pitchFamily="18" charset="0"/>
            </a:endParaRPr>
          </a:p>
        </p:txBody>
      </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Θέση εικόνας 9"/>
          <p:cNvPicPr>
            <a:picLocks noGrp="1" noChangeAspect="1"/>
          </p:cNvPicPr>
          <p:nvPr>
            <p:ph type="pic" idx="1"/>
          </p:nvPr>
        </p:nvPicPr>
        <p:blipFill>
          <a:blip r:embed="rId2" cstate="print"/>
          <a:srcRect l="4100" t="8504" r="4100"/>
          <a:stretch>
            <a:fillRect/>
          </a:stretch>
        </p:blipFill>
        <p:spPr>
          <a:xfrm>
            <a:off x="122806" y="693420"/>
            <a:ext cx="3290954" cy="5295221"/>
          </a:xfrm>
          <a:prstGeom prst="rect">
            <a:avLst/>
          </a:prstGeom>
        </p:spPr>
      </p:pic>
      <p:sp>
        <p:nvSpPr>
          <p:cNvPr id="16" name="Rectangle 3"/>
          <p:cNvSpPr>
            <a:spLocks noGrp="1" noChangeArrowheads="1"/>
          </p:cNvSpPr>
          <p:nvPr>
            <p:ph type="body" sz="half" idx="4294967295"/>
          </p:nvPr>
        </p:nvSpPr>
        <p:spPr>
          <a:xfrm rot="10800000" flipV="1">
            <a:off x="175260" y="207963"/>
            <a:ext cx="8587740" cy="504825"/>
          </a:xfrm>
        </p:spPr>
        <p:txBody>
          <a:bodyPr rtlCol="0">
            <a:noAutofit/>
          </a:bodyPr>
          <a:lstStyle/>
          <a:p>
            <a:pPr lvl="0" algn="ctr">
              <a:buNone/>
              <a:defRPr/>
            </a:pPr>
            <a:r>
              <a:rPr lang="en-US" altLang="el-GR" sz="2800" b="1" dirty="0">
                <a:solidFill>
                  <a:srgbClr val="002060"/>
                </a:solidFill>
                <a:latin typeface="+mj-lt"/>
              </a:rPr>
              <a:t>     </a:t>
            </a:r>
            <a:r>
              <a:rPr lang="en-US" altLang="el-GR" b="1" dirty="0" smtClean="0">
                <a:solidFill>
                  <a:srgbClr val="002060"/>
                </a:solidFill>
              </a:rPr>
              <a:t>Coordination of Hellenic Statistical System (ELSS) </a:t>
            </a:r>
            <a:r>
              <a:rPr lang="el-GR" altLang="el-GR" b="1" dirty="0" smtClean="0">
                <a:solidFill>
                  <a:srgbClr val="002060"/>
                </a:solidFill>
              </a:rPr>
              <a:t> </a:t>
            </a:r>
          </a:p>
          <a:p>
            <a:pPr eaLnBrk="1" fontAlgn="auto" hangingPunct="1">
              <a:buFont typeface="Arial"/>
              <a:buNone/>
              <a:defRPr/>
            </a:pPr>
            <a:endParaRPr lang="el-GR" altLang="el-GR" sz="2800" b="1" dirty="0">
              <a:ln w="3175" cmpd="sng">
                <a:noFill/>
              </a:ln>
              <a:solidFill>
                <a:srgbClr val="002060"/>
              </a:solidFill>
              <a:latin typeface="+mj-lt"/>
              <a:ea typeface="+mj-ea"/>
              <a:cs typeface="+mj-cs"/>
            </a:endParaRPr>
          </a:p>
        </p:txBody>
      </p:sp>
      <p:sp>
        <p:nvSpPr>
          <p:cNvPr id="24584" name="22 - Θέση υποσέλιδου"/>
          <p:cNvSpPr>
            <a:spLocks noGrp="1"/>
          </p:cNvSpPr>
          <p:nvPr>
            <p:ph type="ftr" sz="quarter" idx="4294967295"/>
          </p:nvPr>
        </p:nvSpPr>
        <p:spPr bwMode="auto">
          <a:xfrm>
            <a:off x="2348965" y="5440681"/>
            <a:ext cx="1015464" cy="457300"/>
          </a:xfrm>
          <a:prstGeom prst="rect">
            <a:avLst/>
          </a:prstGeom>
          <a:extLst/>
        </p:spPr>
        <p:txBody>
          <a:bodyPr wrap="square" numCol="1" anchorCtr="0" compatLnSpc="1">
            <a:prstTxWarp prst="textNoShape">
              <a:avLst/>
            </a:prstTxWarp>
          </a:bodyPr>
          <a:lstStyle>
            <a:lvl1pPr>
              <a:spcBef>
                <a:spcPct val="20000"/>
              </a:spcBef>
              <a:spcAft>
                <a:spcPts val="600"/>
              </a:spcAft>
              <a:buClr>
                <a:schemeClr val="accent1"/>
              </a:buClr>
              <a:buSzPct val="115000"/>
              <a:buFont typeface="Arial" panose="020B0604020202020204" pitchFamily="34" charset="0"/>
              <a:buChar char="•"/>
              <a:defRPr sz="2400">
                <a:solidFill>
                  <a:srgbClr val="262626"/>
                </a:solidFill>
                <a:latin typeface="Garamond" panose="02020404030301010803" pitchFamily="18" charset="0"/>
              </a:defRPr>
            </a:lvl1pPr>
            <a:lvl2pPr marL="742950" indent="-285750">
              <a:spcBef>
                <a:spcPct val="20000"/>
              </a:spcBef>
              <a:spcAft>
                <a:spcPts val="600"/>
              </a:spcAft>
              <a:buClr>
                <a:schemeClr val="accent1"/>
              </a:buClr>
              <a:buSzPct val="115000"/>
              <a:buFont typeface="Arial" panose="020B0604020202020204" pitchFamily="34" charset="0"/>
              <a:buChar char="•"/>
              <a:defRPr sz="2000">
                <a:solidFill>
                  <a:srgbClr val="262626"/>
                </a:solidFill>
                <a:latin typeface="Garamond" panose="02020404030301010803" pitchFamily="18" charset="0"/>
              </a:defRPr>
            </a:lvl2pPr>
            <a:lvl3pPr marL="1143000" indent="-228600">
              <a:spcBef>
                <a:spcPct val="20000"/>
              </a:spcBef>
              <a:spcAft>
                <a:spcPts val="600"/>
              </a:spcAft>
              <a:buClr>
                <a:schemeClr val="accent1"/>
              </a:buClr>
              <a:buSzPct val="115000"/>
              <a:buFont typeface="Arial" panose="020B0604020202020204" pitchFamily="34" charset="0"/>
              <a:buChar char="•"/>
              <a:defRPr>
                <a:solidFill>
                  <a:srgbClr val="262626"/>
                </a:solidFill>
                <a:latin typeface="Garamond" panose="02020404030301010803" pitchFamily="18" charset="0"/>
              </a:defRPr>
            </a:lvl3pPr>
            <a:lvl4pPr marL="1600200" indent="-228600">
              <a:spcBef>
                <a:spcPct val="20000"/>
              </a:spcBef>
              <a:spcAft>
                <a:spcPts val="600"/>
              </a:spcAft>
              <a:buClr>
                <a:schemeClr val="accent1"/>
              </a:buClr>
              <a:buSzPct val="115000"/>
              <a:buFont typeface="Arial" panose="020B0604020202020204" pitchFamily="34" charset="0"/>
              <a:buChar char="•"/>
              <a:defRPr sz="1600">
                <a:solidFill>
                  <a:srgbClr val="262626"/>
                </a:solidFill>
                <a:latin typeface="Garamond" panose="02020404030301010803" pitchFamily="18" charset="0"/>
              </a:defRPr>
            </a:lvl4pPr>
            <a:lvl5pPr marL="2057400" indent="-22860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5pPr>
            <a:lvl6pPr marL="2514600" indent="-228600" defTabSz="457200" fontAlgn="base">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6pPr>
            <a:lvl7pPr marL="2971800" indent="-228600" defTabSz="457200" fontAlgn="base">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7pPr>
            <a:lvl8pPr marL="3429000" indent="-228600" defTabSz="457200" fontAlgn="base">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8pPr>
            <a:lvl9pPr marL="3886200" indent="-228600" defTabSz="457200" fontAlgn="base">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9pPr>
          </a:lstStyle>
          <a:p>
            <a:pPr fontAlgn="base">
              <a:spcBef>
                <a:spcPct val="0"/>
              </a:spcBef>
              <a:spcAft>
                <a:spcPct val="0"/>
              </a:spcAft>
              <a:buClrTx/>
              <a:buSzTx/>
              <a:buFontTx/>
              <a:buNone/>
              <a:defRPr/>
            </a:pPr>
            <a:endParaRPr lang="en-US" altLang="el-GR" sz="1000" dirty="0">
              <a:solidFill>
                <a:schemeClr val="tx2"/>
              </a:solidFill>
              <a:latin typeface="Arial" panose="020B0604020202020204" pitchFamily="34" charset="0"/>
              <a:cs typeface="Times New Roman" panose="02020603050405020304" pitchFamily="18" charset="0"/>
            </a:endParaRPr>
          </a:p>
          <a:p>
            <a:pPr fontAlgn="base">
              <a:spcBef>
                <a:spcPct val="0"/>
              </a:spcBef>
              <a:spcAft>
                <a:spcPct val="0"/>
              </a:spcAft>
              <a:buClrTx/>
              <a:buSzTx/>
              <a:buFontTx/>
              <a:buNone/>
              <a:defRPr/>
            </a:pPr>
            <a:r>
              <a:rPr lang="el-GR" altLang="el-GR" sz="1000" dirty="0">
                <a:solidFill>
                  <a:schemeClr val="tx2"/>
                </a:solidFill>
                <a:latin typeface="Arial" panose="020B0604020202020204" pitchFamily="34" charset="0"/>
                <a:cs typeface="Times New Roman" panose="02020603050405020304" pitchFamily="18" charset="0"/>
              </a:rPr>
              <a:t> </a:t>
            </a:r>
            <a:r>
              <a:rPr lang="en-US" altLang="el-GR" sz="1000" dirty="0" smtClean="0">
                <a:solidFill>
                  <a:schemeClr val="tx2"/>
                </a:solidFill>
                <a:latin typeface="Arial" panose="020B0604020202020204" pitchFamily="34" charset="0"/>
                <a:cs typeface="Times New Roman" panose="02020603050405020304" pitchFamily="18" charset="0"/>
              </a:rPr>
              <a:t>Image Source</a:t>
            </a:r>
            <a:r>
              <a:rPr lang="el-GR" altLang="el-GR" sz="1000" dirty="0" smtClean="0">
                <a:solidFill>
                  <a:schemeClr val="tx2"/>
                </a:solidFill>
                <a:latin typeface="+mj-lt"/>
                <a:cs typeface="Times New Roman" panose="02020603050405020304" pitchFamily="18" charset="0"/>
              </a:rPr>
              <a:t>  </a:t>
            </a:r>
            <a:r>
              <a:rPr lang="en-US" altLang="el-GR" sz="1000" dirty="0" smtClean="0">
                <a:solidFill>
                  <a:schemeClr val="tx2"/>
                </a:solidFill>
                <a:latin typeface="+mj-lt"/>
                <a:cs typeface="Times New Roman" panose="02020603050405020304" pitchFamily="18" charset="0"/>
              </a:rPr>
              <a:t>Eurostat ,  ELSTAT</a:t>
            </a:r>
            <a:endParaRPr lang="el-GR" altLang="el-GR" sz="1000" dirty="0">
              <a:solidFill>
                <a:schemeClr val="tx2"/>
              </a:solidFill>
              <a:latin typeface="+mj-lt"/>
              <a:cs typeface="Times New Roman" panose="02020603050405020304" pitchFamily="18" charset="0"/>
            </a:endParaRPr>
          </a:p>
        </p:txBody>
      </p:sp>
      <p:sp>
        <p:nvSpPr>
          <p:cNvPr id="11" name="TextBox 10"/>
          <p:cNvSpPr txBox="1"/>
          <p:nvPr/>
        </p:nvSpPr>
        <p:spPr>
          <a:xfrm>
            <a:off x="3535680" y="822960"/>
            <a:ext cx="5334000" cy="5105400"/>
          </a:xfrm>
          <a:prstGeom prst="rect">
            <a:avLst/>
          </a:prstGeom>
          <a:noFill/>
        </p:spPr>
        <p:txBody>
          <a:bodyPr wrap="square" rtlCol="0">
            <a:noAutofit/>
          </a:bodyPr>
          <a:lstStyle/>
          <a:p>
            <a:pPr>
              <a:buFont typeface="Arial" pitchFamily="34" charset="0"/>
              <a:buChar char="•"/>
            </a:pPr>
            <a:r>
              <a:rPr lang="en-GB" sz="2200" dirty="0" smtClean="0">
                <a:solidFill>
                  <a:schemeClr val="accent5">
                    <a:lumMod val="50000"/>
                  </a:schemeClr>
                </a:solidFill>
              </a:rPr>
              <a:t> The ELSS is composed of ELSTAT and </a:t>
            </a:r>
            <a:r>
              <a:rPr lang="en-GB" sz="2200" b="1" dirty="0" smtClean="0">
                <a:solidFill>
                  <a:schemeClr val="accent5">
                    <a:lumMod val="50000"/>
                  </a:schemeClr>
                </a:solidFill>
              </a:rPr>
              <a:t>20</a:t>
            </a:r>
            <a:r>
              <a:rPr lang="en-GB" sz="2200" dirty="0" smtClean="0">
                <a:solidFill>
                  <a:schemeClr val="accent5">
                    <a:lumMod val="50000"/>
                  </a:schemeClr>
                </a:solidFill>
              </a:rPr>
              <a:t> other </a:t>
            </a:r>
            <a:r>
              <a:rPr lang="en-GB" sz="2200" b="1" dirty="0" smtClean="0">
                <a:solidFill>
                  <a:schemeClr val="accent5">
                    <a:lumMod val="50000"/>
                  </a:schemeClr>
                </a:solidFill>
              </a:rPr>
              <a:t>Agencies </a:t>
            </a:r>
          </a:p>
          <a:p>
            <a:pPr>
              <a:buFont typeface="Arial" pitchFamily="34" charset="0"/>
              <a:buChar char="•"/>
            </a:pPr>
            <a:r>
              <a:rPr lang="en-GB" sz="2200" dirty="0" smtClean="0">
                <a:solidFill>
                  <a:schemeClr val="accent5">
                    <a:lumMod val="50000"/>
                  </a:schemeClr>
                </a:solidFill>
              </a:rPr>
              <a:t> </a:t>
            </a:r>
            <a:r>
              <a:rPr lang="en-GB" sz="2200" b="1" dirty="0" smtClean="0">
                <a:solidFill>
                  <a:schemeClr val="accent5">
                    <a:lumMod val="50000"/>
                  </a:schemeClr>
                </a:solidFill>
              </a:rPr>
              <a:t>8 of these are</a:t>
            </a:r>
            <a:r>
              <a:rPr lang="en-GB" sz="2200" dirty="0" smtClean="0">
                <a:solidFill>
                  <a:schemeClr val="accent5">
                    <a:lumMod val="50000"/>
                  </a:schemeClr>
                </a:solidFill>
              </a:rPr>
              <a:t> </a:t>
            </a:r>
            <a:r>
              <a:rPr lang="en-GB" sz="2200" b="1" dirty="0" smtClean="0">
                <a:solidFill>
                  <a:schemeClr val="accent5">
                    <a:lumMod val="50000"/>
                  </a:schemeClr>
                </a:solidFill>
              </a:rPr>
              <a:t>ONAs</a:t>
            </a:r>
            <a:r>
              <a:rPr lang="en-GB" sz="2200" dirty="0" smtClean="0">
                <a:solidFill>
                  <a:schemeClr val="accent5">
                    <a:lumMod val="50000"/>
                  </a:schemeClr>
                </a:solidFill>
              </a:rPr>
              <a:t> responsible for the development, production and dissemination of European Statistics ( </a:t>
            </a:r>
            <a:r>
              <a:rPr lang="en-GB" sz="2200" b="1" dirty="0" smtClean="0">
                <a:solidFill>
                  <a:schemeClr val="accent5">
                    <a:lumMod val="50000"/>
                  </a:schemeClr>
                </a:solidFill>
              </a:rPr>
              <a:t>25% </a:t>
            </a:r>
            <a:r>
              <a:rPr lang="en-GB" sz="2200" dirty="0" smtClean="0">
                <a:solidFill>
                  <a:schemeClr val="accent5">
                    <a:lumMod val="50000"/>
                  </a:schemeClr>
                </a:solidFill>
              </a:rPr>
              <a:t>of European Statistics produced by ONAs )</a:t>
            </a:r>
          </a:p>
          <a:p>
            <a:pPr>
              <a:buFont typeface="Arial" pitchFamily="34" charset="0"/>
              <a:buChar char="•"/>
            </a:pPr>
            <a:endParaRPr lang="en-GB" sz="2200" b="1" dirty="0" smtClean="0">
              <a:solidFill>
                <a:schemeClr val="accent5">
                  <a:lumMod val="50000"/>
                </a:schemeClr>
              </a:solidFill>
            </a:endParaRPr>
          </a:p>
          <a:p>
            <a:pPr>
              <a:buFont typeface="Arial" pitchFamily="34" charset="0"/>
              <a:buChar char="•"/>
            </a:pPr>
            <a:r>
              <a:rPr lang="en-GB" sz="2200" dirty="0" smtClean="0">
                <a:solidFill>
                  <a:schemeClr val="accent5">
                    <a:lumMod val="50000"/>
                  </a:schemeClr>
                </a:solidFill>
              </a:rPr>
              <a:t>ELSTAT coordinates </a:t>
            </a:r>
            <a:r>
              <a:rPr lang="en-GB" sz="2200" b="1" i="1" dirty="0" smtClean="0">
                <a:solidFill>
                  <a:schemeClr val="accent5">
                    <a:lumMod val="50000"/>
                  </a:schemeClr>
                </a:solidFill>
              </a:rPr>
              <a:t>all</a:t>
            </a:r>
            <a:r>
              <a:rPr lang="en-GB" sz="2200" dirty="0" smtClean="0">
                <a:solidFill>
                  <a:schemeClr val="accent5">
                    <a:lumMod val="50000"/>
                  </a:schemeClr>
                </a:solidFill>
              </a:rPr>
              <a:t> the activities of the other Agencies in ELSS that concern the development, production and dissemination of the </a:t>
            </a:r>
            <a:r>
              <a:rPr lang="en-GB" sz="2200" b="1" i="1" dirty="0" smtClean="0">
                <a:solidFill>
                  <a:schemeClr val="accent5">
                    <a:lumMod val="50000"/>
                  </a:schemeClr>
                </a:solidFill>
              </a:rPr>
              <a:t>official</a:t>
            </a:r>
            <a:r>
              <a:rPr lang="en-GB" sz="2200" dirty="0" smtClean="0">
                <a:solidFill>
                  <a:schemeClr val="accent5">
                    <a:lumMod val="50000"/>
                  </a:schemeClr>
                </a:solidFill>
              </a:rPr>
              <a:t> </a:t>
            </a:r>
            <a:r>
              <a:rPr lang="en-GB" sz="2200" b="1" i="1" dirty="0" smtClean="0">
                <a:solidFill>
                  <a:schemeClr val="accent5">
                    <a:lumMod val="50000"/>
                  </a:schemeClr>
                </a:solidFill>
              </a:rPr>
              <a:t>statistics</a:t>
            </a:r>
            <a:r>
              <a:rPr lang="en-GB" sz="2200" dirty="0" smtClean="0">
                <a:solidFill>
                  <a:schemeClr val="accent5">
                    <a:lumMod val="50000"/>
                  </a:schemeClr>
                </a:solidFill>
              </a:rPr>
              <a:t> </a:t>
            </a:r>
            <a:r>
              <a:rPr lang="en-US" sz="2200" dirty="0" smtClean="0">
                <a:solidFill>
                  <a:schemeClr val="accent5">
                    <a:lumMod val="50000"/>
                  </a:schemeClr>
                </a:solidFill>
              </a:rPr>
              <a:t>and </a:t>
            </a:r>
            <a:r>
              <a:rPr lang="en-GB" sz="2200" dirty="0" smtClean="0">
                <a:solidFill>
                  <a:schemeClr val="accent5">
                    <a:lumMod val="50000"/>
                  </a:schemeClr>
                </a:solidFill>
              </a:rPr>
              <a:t>certifies as “official” statistics produced by the ELSS Agencies</a:t>
            </a:r>
          </a:p>
          <a:p>
            <a:pPr>
              <a:buFont typeface="Arial" pitchFamily="34" charset="0"/>
              <a:buChar char="•"/>
            </a:pPr>
            <a:endParaRPr lang="en-GB" sz="2400" dirty="0" smtClean="0">
              <a:solidFill>
                <a:schemeClr val="accent5">
                  <a:lumMod val="50000"/>
                </a:schemeClr>
              </a:solidFill>
            </a:endParaRPr>
          </a:p>
          <a:p>
            <a:pPr>
              <a:buFont typeface="Arial" pitchFamily="34" charset="0"/>
              <a:buChar char="•"/>
            </a:pPr>
            <a:endParaRPr lang="en-US" sz="2200" dirty="0" smtClean="0">
              <a:solidFill>
                <a:schemeClr val="accent5">
                  <a:lumMod val="50000"/>
                </a:schemeClr>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3"/>
          <p:cNvSpPr>
            <a:spLocks noGrp="1" noChangeArrowheads="1"/>
          </p:cNvSpPr>
          <p:nvPr>
            <p:ph type="body" sz="half" idx="4294967295"/>
          </p:nvPr>
        </p:nvSpPr>
        <p:spPr>
          <a:xfrm rot="10800000" flipV="1">
            <a:off x="1066800" y="207963"/>
            <a:ext cx="7360920" cy="504825"/>
          </a:xfrm>
        </p:spPr>
        <p:txBody>
          <a:bodyPr rtlCol="0">
            <a:noAutofit/>
          </a:bodyPr>
          <a:lstStyle/>
          <a:p>
            <a:pPr lvl="0" algn="ctr">
              <a:buNone/>
              <a:defRPr/>
            </a:pPr>
            <a:r>
              <a:rPr lang="en-US" altLang="el-GR" sz="2800" b="1" dirty="0">
                <a:solidFill>
                  <a:srgbClr val="002060"/>
                </a:solidFill>
                <a:latin typeface="+mj-lt"/>
              </a:rPr>
              <a:t>     </a:t>
            </a:r>
            <a:r>
              <a:rPr lang="en-US" altLang="el-GR" b="1" dirty="0" smtClean="0">
                <a:solidFill>
                  <a:srgbClr val="002060"/>
                </a:solidFill>
              </a:rPr>
              <a:t>Official Statistics of ELSS </a:t>
            </a:r>
            <a:r>
              <a:rPr lang="el-GR" altLang="el-GR" b="1" dirty="0" smtClean="0">
                <a:solidFill>
                  <a:srgbClr val="002060"/>
                </a:solidFill>
              </a:rPr>
              <a:t> </a:t>
            </a:r>
          </a:p>
          <a:p>
            <a:pPr eaLnBrk="1" fontAlgn="auto" hangingPunct="1">
              <a:buFont typeface="Arial"/>
              <a:buNone/>
              <a:defRPr/>
            </a:pPr>
            <a:endParaRPr lang="el-GR" altLang="el-GR" sz="2800" b="1" dirty="0">
              <a:ln w="3175" cmpd="sng">
                <a:noFill/>
              </a:ln>
              <a:solidFill>
                <a:srgbClr val="002060"/>
              </a:solidFill>
              <a:latin typeface="+mj-lt"/>
              <a:ea typeface="+mj-ea"/>
              <a:cs typeface="+mj-cs"/>
            </a:endParaRPr>
          </a:p>
        </p:txBody>
      </p:sp>
      <p:graphicFrame>
        <p:nvGraphicFramePr>
          <p:cNvPr id="9" name="Diagram 8"/>
          <p:cNvGraphicFramePr/>
          <p:nvPr/>
        </p:nvGraphicFramePr>
        <p:xfrm>
          <a:off x="859154" y="280034"/>
          <a:ext cx="7808596" cy="59016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7" descr="http://2.bp.blogspot.com/__MEcehls6O4/TT_xug2EIFI/AAAAAAAAAOU/hKNw9GF4uqY/s1600/Code+of+Practice.png"/>
          <p:cNvPicPr>
            <a:picLocks noChangeAspect="1" noChangeArrowheads="1"/>
          </p:cNvPicPr>
          <p:nvPr/>
        </p:nvPicPr>
        <p:blipFill>
          <a:blip r:embed="rId7" cstate="print"/>
          <a:srcRect/>
          <a:stretch>
            <a:fillRect/>
          </a:stretch>
        </p:blipFill>
        <p:spPr bwMode="auto">
          <a:xfrm>
            <a:off x="5978896" y="4861560"/>
            <a:ext cx="2494828" cy="12725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1209543" y="248886"/>
            <a:ext cx="7260299" cy="582613"/>
          </a:xfrm>
        </p:spPr>
        <p:txBody>
          <a:bodyPr>
            <a:noAutofit/>
          </a:bodyPr>
          <a:lstStyle/>
          <a:p>
            <a:pPr algn="ctr">
              <a:defRPr/>
            </a:pPr>
            <a:r>
              <a:rPr lang="en-US" altLang="el-GR" b="1" dirty="0" smtClean="0">
                <a:solidFill>
                  <a:srgbClr val="002060"/>
                </a:solidFill>
                <a:latin typeface="+mn-lt"/>
              </a:rPr>
              <a:t> Mechanism and tools for Coordination at ELSS </a:t>
            </a:r>
            <a:r>
              <a:rPr lang="en-US" altLang="el-GR" b="1" dirty="0" smtClean="0">
                <a:solidFill>
                  <a:srgbClr val="002060"/>
                </a:solidFill>
                <a:latin typeface="+mn-lt"/>
                <a:ea typeface="+mn-ea"/>
                <a:cs typeface="+mn-cs"/>
              </a:rPr>
              <a:t>  </a:t>
            </a:r>
            <a:endParaRPr lang="el-GR" altLang="el-GR" b="1" dirty="0">
              <a:solidFill>
                <a:srgbClr val="002060"/>
              </a:solidFill>
              <a:latin typeface="+mn-lt"/>
              <a:ea typeface="+mn-ea"/>
              <a:cs typeface="+mn-cs"/>
            </a:endParaRPr>
          </a:p>
        </p:txBody>
      </p:sp>
      <p:graphicFrame>
        <p:nvGraphicFramePr>
          <p:cNvPr id="4" name="3 - Θέση περιεχομένου"/>
          <p:cNvGraphicFramePr>
            <a:graphicFrameLocks noGrp="1"/>
          </p:cNvGraphicFramePr>
          <p:nvPr>
            <p:ph idx="1"/>
            <p:extLst>
              <p:ext uri="{D42A27DB-BD31-4B8C-83A1-F6EECF244321}">
                <p14:modId xmlns="" xmlns:p14="http://schemas.microsoft.com/office/powerpoint/2010/main" val="1108293197"/>
              </p:ext>
            </p:extLst>
          </p:nvPr>
        </p:nvGraphicFramePr>
        <p:xfrm>
          <a:off x="533400" y="895349"/>
          <a:ext cx="8280400" cy="53022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2533" name="4 - Θέση αριθμού διαφάνειας"/>
          <p:cNvSpPr>
            <a:spLocks noGrp="1"/>
          </p:cNvSpPr>
          <p:nvPr>
            <p:ph type="sldNum" sz="quarter" idx="4294967295"/>
          </p:nvPr>
        </p:nvSpPr>
        <p:spPr bwMode="auto">
          <a:xfrm>
            <a:off x="7425344" y="6459786"/>
            <a:ext cx="984019" cy="36512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5000"/>
              </a:lnSpc>
              <a:spcBef>
                <a:spcPts val="1400"/>
              </a:spcBef>
              <a:spcAft>
                <a:spcPts val="200"/>
              </a:spcAft>
              <a:buClr>
                <a:schemeClr val="accent1"/>
              </a:buClr>
              <a:buSzPct val="80000"/>
              <a:buFont typeface="Arial" panose="020B0604020202020204" pitchFamily="34" charset="0"/>
              <a:buChar char="•"/>
              <a:defRPr>
                <a:solidFill>
                  <a:schemeClr val="tx1"/>
                </a:solidFill>
                <a:latin typeface="Century Schoolbook" panose="02040604050505020304" pitchFamily="18" charset="0"/>
              </a:defRPr>
            </a:lvl1pPr>
            <a:lvl2pPr marL="742950" indent="-285750">
              <a:lnSpc>
                <a:spcPct val="90000"/>
              </a:lnSpc>
              <a:spcBef>
                <a:spcPts val="300"/>
              </a:spcBef>
              <a:spcAft>
                <a:spcPts val="300"/>
              </a:spcAft>
              <a:buClr>
                <a:schemeClr val="accent1"/>
              </a:buClr>
              <a:buFont typeface="Wingdings 2" panose="05020102010507070707" pitchFamily="18" charset="2"/>
              <a:buChar char=""/>
              <a:defRPr sz="1600">
                <a:solidFill>
                  <a:srgbClr val="262626"/>
                </a:solidFill>
                <a:latin typeface="Century Schoolbook" panose="02040604050505020304" pitchFamily="18" charset="0"/>
              </a:defRPr>
            </a:lvl2pPr>
            <a:lvl3pPr marL="1143000" indent="-22860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3pPr>
            <a:lvl4pPr marL="1600200" indent="-22860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4pPr>
            <a:lvl5pPr marL="2057400" indent="-22860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5pPr>
            <a:lvl6pPr marL="2514600" indent="-228600" defTabSz="457200" eaLnBrk="0" fontAlgn="base" hangingPunct="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6pPr>
            <a:lvl7pPr marL="2971800" indent="-228600" defTabSz="457200" eaLnBrk="0" fontAlgn="base" hangingPunct="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7pPr>
            <a:lvl8pPr marL="3429000" indent="-228600" defTabSz="457200" eaLnBrk="0" fontAlgn="base" hangingPunct="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8pPr>
            <a:lvl9pPr marL="3886200" indent="-228600" defTabSz="457200" eaLnBrk="0" fontAlgn="base" hangingPunct="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9pPr>
          </a:lstStyle>
          <a:p>
            <a:pPr fontAlgn="base">
              <a:lnSpc>
                <a:spcPct val="100000"/>
              </a:lnSpc>
              <a:spcBef>
                <a:spcPct val="0"/>
              </a:spcBef>
              <a:spcAft>
                <a:spcPct val="0"/>
              </a:spcAft>
              <a:buClrTx/>
              <a:buSzTx/>
              <a:buFontTx/>
              <a:buNone/>
            </a:pPr>
            <a:fld id="{EB9233E6-C522-4BEF-AF64-9B8EBAAF8D21}" type="slidenum">
              <a:rPr lang="el-GR" altLang="el-GR" sz="1200">
                <a:solidFill>
                  <a:srgbClr val="FFFFFF"/>
                </a:solidFill>
                <a:latin typeface="Calibri" panose="020F0502020204030204" pitchFamily="34" charset="0"/>
                <a:cs typeface="Times New Roman" panose="02020603050405020304" pitchFamily="18" charset="0"/>
              </a:rPr>
              <a:pPr fontAlgn="base">
                <a:lnSpc>
                  <a:spcPct val="100000"/>
                </a:lnSpc>
                <a:spcBef>
                  <a:spcPct val="0"/>
                </a:spcBef>
                <a:spcAft>
                  <a:spcPct val="0"/>
                </a:spcAft>
                <a:buClrTx/>
                <a:buSzTx/>
                <a:buFontTx/>
                <a:buNone/>
              </a:pPr>
              <a:t>6</a:t>
            </a:fld>
            <a:endParaRPr lang="el-GR" altLang="el-GR" sz="1200">
              <a:solidFill>
                <a:srgbClr val="FFFFFF"/>
              </a:solidFill>
              <a:latin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732698822"/>
      </p:ext>
    </p:extLst>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1257168" y="106011"/>
            <a:ext cx="7260299" cy="582613"/>
          </a:xfrm>
        </p:spPr>
        <p:txBody>
          <a:bodyPr>
            <a:normAutofit/>
          </a:bodyPr>
          <a:lstStyle/>
          <a:p>
            <a:pPr algn="ctr">
              <a:defRPr/>
            </a:pPr>
            <a:r>
              <a:rPr lang="en-US" altLang="el-GR" b="1" dirty="0" smtClean="0">
                <a:solidFill>
                  <a:srgbClr val="002060"/>
                </a:solidFill>
                <a:latin typeface="+mn-lt"/>
                <a:ea typeface="+mn-ea"/>
                <a:cs typeface="+mn-cs"/>
              </a:rPr>
              <a:t>Certification of Statistics of ELSS</a:t>
            </a:r>
            <a:endParaRPr lang="el-GR" altLang="el-GR" b="1" dirty="0">
              <a:solidFill>
                <a:srgbClr val="002060"/>
              </a:solidFill>
              <a:latin typeface="+mn-lt"/>
              <a:ea typeface="+mn-ea"/>
              <a:cs typeface="+mn-cs"/>
            </a:endParaRPr>
          </a:p>
        </p:txBody>
      </p:sp>
      <p:graphicFrame>
        <p:nvGraphicFramePr>
          <p:cNvPr id="4" name="3 - Θέση περιεχομένου"/>
          <p:cNvGraphicFramePr>
            <a:graphicFrameLocks noGrp="1"/>
          </p:cNvGraphicFramePr>
          <p:nvPr>
            <p:ph idx="1"/>
            <p:extLst>
              <p:ext uri="{D42A27DB-BD31-4B8C-83A1-F6EECF244321}">
                <p14:modId xmlns="" xmlns:p14="http://schemas.microsoft.com/office/powerpoint/2010/main" val="1108293197"/>
              </p:ext>
            </p:extLst>
          </p:nvPr>
        </p:nvGraphicFramePr>
        <p:xfrm>
          <a:off x="703580" y="613411"/>
          <a:ext cx="8268970" cy="56794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2533" name="4 - Θέση αριθμού διαφάνειας"/>
          <p:cNvSpPr>
            <a:spLocks noGrp="1"/>
          </p:cNvSpPr>
          <p:nvPr>
            <p:ph type="sldNum" sz="quarter" idx="4294967295"/>
          </p:nvPr>
        </p:nvSpPr>
        <p:spPr bwMode="auto">
          <a:xfrm>
            <a:off x="7425344" y="6459786"/>
            <a:ext cx="984019" cy="36512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5000"/>
              </a:lnSpc>
              <a:spcBef>
                <a:spcPts val="1400"/>
              </a:spcBef>
              <a:spcAft>
                <a:spcPts val="200"/>
              </a:spcAft>
              <a:buClr>
                <a:schemeClr val="accent1"/>
              </a:buClr>
              <a:buSzPct val="80000"/>
              <a:buFont typeface="Arial" panose="020B0604020202020204" pitchFamily="34" charset="0"/>
              <a:buChar char="•"/>
              <a:defRPr>
                <a:solidFill>
                  <a:schemeClr val="tx1"/>
                </a:solidFill>
                <a:latin typeface="Century Schoolbook" panose="02040604050505020304" pitchFamily="18" charset="0"/>
              </a:defRPr>
            </a:lvl1pPr>
            <a:lvl2pPr marL="742950" indent="-285750">
              <a:lnSpc>
                <a:spcPct val="90000"/>
              </a:lnSpc>
              <a:spcBef>
                <a:spcPts val="300"/>
              </a:spcBef>
              <a:spcAft>
                <a:spcPts val="300"/>
              </a:spcAft>
              <a:buClr>
                <a:schemeClr val="accent1"/>
              </a:buClr>
              <a:buFont typeface="Wingdings 2" panose="05020102010507070707" pitchFamily="18" charset="2"/>
              <a:buChar char=""/>
              <a:defRPr sz="1600">
                <a:solidFill>
                  <a:srgbClr val="262626"/>
                </a:solidFill>
                <a:latin typeface="Century Schoolbook" panose="02040604050505020304" pitchFamily="18" charset="0"/>
              </a:defRPr>
            </a:lvl2pPr>
            <a:lvl3pPr marL="1143000" indent="-22860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3pPr>
            <a:lvl4pPr marL="1600200" indent="-22860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4pPr>
            <a:lvl5pPr marL="2057400" indent="-22860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5pPr>
            <a:lvl6pPr marL="2514600" indent="-228600" defTabSz="457200" eaLnBrk="0" fontAlgn="base" hangingPunct="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6pPr>
            <a:lvl7pPr marL="2971800" indent="-228600" defTabSz="457200" eaLnBrk="0" fontAlgn="base" hangingPunct="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7pPr>
            <a:lvl8pPr marL="3429000" indent="-228600" defTabSz="457200" eaLnBrk="0" fontAlgn="base" hangingPunct="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8pPr>
            <a:lvl9pPr marL="3886200" indent="-228600" defTabSz="457200" eaLnBrk="0" fontAlgn="base" hangingPunct="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9pPr>
          </a:lstStyle>
          <a:p>
            <a:pPr fontAlgn="base">
              <a:lnSpc>
                <a:spcPct val="100000"/>
              </a:lnSpc>
              <a:spcBef>
                <a:spcPct val="0"/>
              </a:spcBef>
              <a:spcAft>
                <a:spcPct val="0"/>
              </a:spcAft>
              <a:buClrTx/>
              <a:buSzTx/>
              <a:buFontTx/>
              <a:buNone/>
            </a:pPr>
            <a:fld id="{EB9233E6-C522-4BEF-AF64-9B8EBAAF8D21}" type="slidenum">
              <a:rPr lang="el-GR" altLang="el-GR" sz="1200">
                <a:solidFill>
                  <a:srgbClr val="FFFFFF"/>
                </a:solidFill>
                <a:latin typeface="Calibri" panose="020F0502020204030204" pitchFamily="34" charset="0"/>
                <a:cs typeface="Times New Roman" panose="02020603050405020304" pitchFamily="18" charset="0"/>
              </a:rPr>
              <a:pPr fontAlgn="base">
                <a:lnSpc>
                  <a:spcPct val="100000"/>
                </a:lnSpc>
                <a:spcBef>
                  <a:spcPct val="0"/>
                </a:spcBef>
                <a:spcAft>
                  <a:spcPct val="0"/>
                </a:spcAft>
                <a:buClrTx/>
                <a:buSzTx/>
                <a:buFontTx/>
                <a:buNone/>
              </a:pPr>
              <a:t>7</a:t>
            </a:fld>
            <a:endParaRPr lang="el-GR" altLang="el-GR" sz="1200">
              <a:solidFill>
                <a:srgbClr val="FFFFFF"/>
              </a:solidFill>
              <a:latin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732698822"/>
      </p:ext>
    </p:extLst>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 Διάγραμμα"/>
          <p:cNvGraphicFramePr/>
          <p:nvPr>
            <p:extLst>
              <p:ext uri="{D42A27DB-BD31-4B8C-83A1-F6EECF244321}">
                <p14:modId xmlns:p14="http://schemas.microsoft.com/office/powerpoint/2010/main" xmlns="" val="3654474287"/>
              </p:ext>
            </p:extLst>
          </p:nvPr>
        </p:nvGraphicFramePr>
        <p:xfrm>
          <a:off x="474010" y="537718"/>
          <a:ext cx="8011085" cy="60916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2"/>
          <p:cNvSpPr txBox="1">
            <a:spLocks noChangeArrowheads="1"/>
          </p:cNvSpPr>
          <p:nvPr/>
        </p:nvSpPr>
        <p:spPr>
          <a:xfrm>
            <a:off x="1094836" y="201757"/>
            <a:ext cx="6322219" cy="500062"/>
          </a:xfrm>
          <a:prstGeom prst="rect">
            <a:avLst/>
          </a:prstGeom>
        </p:spPr>
        <p:txBody>
          <a:bodyPr/>
          <a:lstStyle/>
          <a:p>
            <a:pPr algn="ctr">
              <a:defRPr/>
            </a:pPr>
            <a:r>
              <a:rPr lang="en-US" altLang="el-GR" sz="2800" b="1" dirty="0">
                <a:solidFill>
                  <a:srgbClr val="002060"/>
                </a:solidFill>
              </a:rPr>
              <a:t>Main horizontal requirements  </a:t>
            </a:r>
            <a:r>
              <a:rPr lang="en-GB" altLang="el-GR" sz="2800" b="1" dirty="0">
                <a:solidFill>
                  <a:srgbClr val="002060"/>
                </a:solidFill>
              </a:rPr>
              <a:t> </a:t>
            </a:r>
            <a:endParaRPr lang="el-GR" altLang="el-GR" sz="2800" b="1" dirty="0">
              <a:solidFill>
                <a:srgbClr val="002060"/>
              </a:solidFill>
            </a:endParaRPr>
          </a:p>
        </p:txBody>
      </p:sp>
    </p:spTree>
    <p:extLst>
      <p:ext uri="{BB962C8B-B14F-4D97-AF65-F5344CB8AC3E}">
        <p14:creationId xmlns:p14="http://schemas.microsoft.com/office/powerpoint/2010/main" xmlns="" val="374118489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D7C08B38-3904-48C7-B723-00C16652B238}"/>
                                            </p:graphicEl>
                                          </p:spTgt>
                                        </p:tgtEl>
                                        <p:attrNameLst>
                                          <p:attrName>style.visibility</p:attrName>
                                        </p:attrNameLst>
                                      </p:cBhvr>
                                      <p:to>
                                        <p:strVal val="visible"/>
                                      </p:to>
                                    </p:set>
                                    <p:animEffect transition="in" filter="fade">
                                      <p:cBhvr>
                                        <p:cTn id="7" dur="3000"/>
                                        <p:tgtEl>
                                          <p:spTgt spid="5">
                                            <p:graphicEl>
                                              <a:dgm id="{D7C08B38-3904-48C7-B723-00C16652B238}"/>
                                            </p:graphicEl>
                                          </p:spTgt>
                                        </p:tgtEl>
                                      </p:cBhvr>
                                    </p:animEffect>
                                  </p:childTnLst>
                                </p:cTn>
                              </p:par>
                            </p:childTnLst>
                          </p:cTn>
                        </p:par>
                        <p:par>
                          <p:cTn id="8" fill="hold">
                            <p:stCondLst>
                              <p:cond delay="3000"/>
                            </p:stCondLst>
                            <p:childTnLst>
                              <p:par>
                                <p:cTn id="9" presetID="10" presetClass="entr" presetSubtype="0" fill="hold" grpId="0" nodeType="afterEffect">
                                  <p:stCondLst>
                                    <p:cond delay="0"/>
                                  </p:stCondLst>
                                  <p:childTnLst>
                                    <p:set>
                                      <p:cBhvr>
                                        <p:cTn id="10" dur="1" fill="hold">
                                          <p:stCondLst>
                                            <p:cond delay="0"/>
                                          </p:stCondLst>
                                        </p:cTn>
                                        <p:tgtEl>
                                          <p:spTgt spid="5">
                                            <p:graphicEl>
                                              <a:dgm id="{8F976287-15E8-4DE8-935F-B3A88DD5FF33}"/>
                                            </p:graphicEl>
                                          </p:spTgt>
                                        </p:tgtEl>
                                        <p:attrNameLst>
                                          <p:attrName>style.visibility</p:attrName>
                                        </p:attrNameLst>
                                      </p:cBhvr>
                                      <p:to>
                                        <p:strVal val="visible"/>
                                      </p:to>
                                    </p:set>
                                    <p:animEffect transition="in" filter="fade">
                                      <p:cBhvr>
                                        <p:cTn id="11" dur="3000"/>
                                        <p:tgtEl>
                                          <p:spTgt spid="5">
                                            <p:graphicEl>
                                              <a:dgm id="{8F976287-15E8-4DE8-935F-B3A88DD5FF33}"/>
                                            </p:graphicEl>
                                          </p:spTgt>
                                        </p:tgtEl>
                                      </p:cBhvr>
                                    </p:animEffect>
                                  </p:childTnLst>
                                </p:cTn>
                              </p:par>
                            </p:childTnLst>
                          </p:cTn>
                        </p:par>
                        <p:par>
                          <p:cTn id="12" fill="hold">
                            <p:stCondLst>
                              <p:cond delay="6000"/>
                            </p:stCondLst>
                            <p:childTnLst>
                              <p:par>
                                <p:cTn id="13" presetID="10" presetClass="entr" presetSubtype="0" fill="hold" grpId="0" nodeType="afterEffect">
                                  <p:stCondLst>
                                    <p:cond delay="0"/>
                                  </p:stCondLst>
                                  <p:childTnLst>
                                    <p:set>
                                      <p:cBhvr>
                                        <p:cTn id="14" dur="1" fill="hold">
                                          <p:stCondLst>
                                            <p:cond delay="0"/>
                                          </p:stCondLst>
                                        </p:cTn>
                                        <p:tgtEl>
                                          <p:spTgt spid="5">
                                            <p:graphicEl>
                                              <a:dgm id="{345B9D9D-214E-44BB-B681-4A1DAE49C0D0}"/>
                                            </p:graphicEl>
                                          </p:spTgt>
                                        </p:tgtEl>
                                        <p:attrNameLst>
                                          <p:attrName>style.visibility</p:attrName>
                                        </p:attrNameLst>
                                      </p:cBhvr>
                                      <p:to>
                                        <p:strVal val="visible"/>
                                      </p:to>
                                    </p:set>
                                    <p:animEffect transition="in" filter="fade">
                                      <p:cBhvr>
                                        <p:cTn id="15" dur="3000"/>
                                        <p:tgtEl>
                                          <p:spTgt spid="5">
                                            <p:graphicEl>
                                              <a:dgm id="{345B9D9D-214E-44BB-B681-4A1DAE49C0D0}"/>
                                            </p:graphicEl>
                                          </p:spTgt>
                                        </p:tgtEl>
                                      </p:cBhvr>
                                    </p:animEffect>
                                  </p:childTnLst>
                                </p:cTn>
                              </p:par>
                            </p:childTnLst>
                          </p:cTn>
                        </p:par>
                        <p:par>
                          <p:cTn id="16" fill="hold">
                            <p:stCondLst>
                              <p:cond delay="9000"/>
                            </p:stCondLst>
                            <p:childTnLst>
                              <p:par>
                                <p:cTn id="17" presetID="10" presetClass="entr" presetSubtype="0" fill="hold" grpId="0" nodeType="afterEffect">
                                  <p:stCondLst>
                                    <p:cond delay="0"/>
                                  </p:stCondLst>
                                  <p:childTnLst>
                                    <p:set>
                                      <p:cBhvr>
                                        <p:cTn id="18" dur="1" fill="hold">
                                          <p:stCondLst>
                                            <p:cond delay="0"/>
                                          </p:stCondLst>
                                        </p:cTn>
                                        <p:tgtEl>
                                          <p:spTgt spid="5">
                                            <p:graphicEl>
                                              <a:dgm id="{F9DAD4CC-40D5-443B-9E56-2802685F0F46}"/>
                                            </p:graphicEl>
                                          </p:spTgt>
                                        </p:tgtEl>
                                        <p:attrNameLst>
                                          <p:attrName>style.visibility</p:attrName>
                                        </p:attrNameLst>
                                      </p:cBhvr>
                                      <p:to>
                                        <p:strVal val="visible"/>
                                      </p:to>
                                    </p:set>
                                    <p:animEffect transition="in" filter="fade">
                                      <p:cBhvr>
                                        <p:cTn id="19" dur="3000"/>
                                        <p:tgtEl>
                                          <p:spTgt spid="5">
                                            <p:graphicEl>
                                              <a:dgm id="{F9DAD4CC-40D5-443B-9E56-2802685F0F46}"/>
                                            </p:graphicEl>
                                          </p:spTgt>
                                        </p:tgtEl>
                                      </p:cBhvr>
                                    </p:animEffect>
                                  </p:childTnLst>
                                </p:cTn>
                              </p:par>
                            </p:childTnLst>
                          </p:cTn>
                        </p:par>
                        <p:par>
                          <p:cTn id="20" fill="hold">
                            <p:stCondLst>
                              <p:cond delay="12000"/>
                            </p:stCondLst>
                            <p:childTnLst>
                              <p:par>
                                <p:cTn id="21" presetID="10" presetClass="entr" presetSubtype="0" fill="hold" grpId="0" nodeType="afterEffect">
                                  <p:stCondLst>
                                    <p:cond delay="0"/>
                                  </p:stCondLst>
                                  <p:childTnLst>
                                    <p:set>
                                      <p:cBhvr>
                                        <p:cTn id="22" dur="1" fill="hold">
                                          <p:stCondLst>
                                            <p:cond delay="0"/>
                                          </p:stCondLst>
                                        </p:cTn>
                                        <p:tgtEl>
                                          <p:spTgt spid="5">
                                            <p:graphicEl>
                                              <a:dgm id="{7BA65761-D4DE-4601-87D8-F2BC1E7777BF}"/>
                                            </p:graphicEl>
                                          </p:spTgt>
                                        </p:tgtEl>
                                        <p:attrNameLst>
                                          <p:attrName>style.visibility</p:attrName>
                                        </p:attrNameLst>
                                      </p:cBhvr>
                                      <p:to>
                                        <p:strVal val="visible"/>
                                      </p:to>
                                    </p:set>
                                    <p:animEffect transition="in" filter="fade">
                                      <p:cBhvr>
                                        <p:cTn id="23" dur="3000"/>
                                        <p:tgtEl>
                                          <p:spTgt spid="5">
                                            <p:graphicEl>
                                              <a:dgm id="{7BA65761-D4DE-4601-87D8-F2BC1E7777BF}"/>
                                            </p:graphicEl>
                                          </p:spTgt>
                                        </p:tgtEl>
                                      </p:cBhvr>
                                    </p:animEffect>
                                  </p:childTnLst>
                                </p:cTn>
                              </p:par>
                            </p:childTnLst>
                          </p:cTn>
                        </p:par>
                        <p:par>
                          <p:cTn id="24" fill="hold">
                            <p:stCondLst>
                              <p:cond delay="15000"/>
                            </p:stCondLst>
                            <p:childTnLst>
                              <p:par>
                                <p:cTn id="25" presetID="10" presetClass="entr" presetSubtype="0" fill="hold" grpId="0" nodeType="afterEffect">
                                  <p:stCondLst>
                                    <p:cond delay="0"/>
                                  </p:stCondLst>
                                  <p:childTnLst>
                                    <p:set>
                                      <p:cBhvr>
                                        <p:cTn id="26" dur="1" fill="hold">
                                          <p:stCondLst>
                                            <p:cond delay="0"/>
                                          </p:stCondLst>
                                        </p:cTn>
                                        <p:tgtEl>
                                          <p:spTgt spid="5">
                                            <p:graphicEl>
                                              <a:dgm id="{AD420986-F2B5-4E4A-9422-A94DE764C2D8}"/>
                                            </p:graphicEl>
                                          </p:spTgt>
                                        </p:tgtEl>
                                        <p:attrNameLst>
                                          <p:attrName>style.visibility</p:attrName>
                                        </p:attrNameLst>
                                      </p:cBhvr>
                                      <p:to>
                                        <p:strVal val="visible"/>
                                      </p:to>
                                    </p:set>
                                    <p:animEffect transition="in" filter="fade">
                                      <p:cBhvr>
                                        <p:cTn id="27" dur="3000"/>
                                        <p:tgtEl>
                                          <p:spTgt spid="5">
                                            <p:graphicEl>
                                              <a:dgm id="{AD420986-F2B5-4E4A-9422-A94DE764C2D8}"/>
                                            </p:graphicEl>
                                          </p:spTgt>
                                        </p:tgtEl>
                                      </p:cBhvr>
                                    </p:animEffect>
                                  </p:childTnLst>
                                </p:cTn>
                              </p:par>
                            </p:childTnLst>
                          </p:cTn>
                        </p:par>
                        <p:par>
                          <p:cTn id="28" fill="hold">
                            <p:stCondLst>
                              <p:cond delay="18000"/>
                            </p:stCondLst>
                            <p:childTnLst>
                              <p:par>
                                <p:cTn id="29" presetID="10" presetClass="entr" presetSubtype="0" fill="hold" grpId="0" nodeType="afterEffect">
                                  <p:stCondLst>
                                    <p:cond delay="0"/>
                                  </p:stCondLst>
                                  <p:childTnLst>
                                    <p:set>
                                      <p:cBhvr>
                                        <p:cTn id="30" dur="1" fill="hold">
                                          <p:stCondLst>
                                            <p:cond delay="0"/>
                                          </p:stCondLst>
                                        </p:cTn>
                                        <p:tgtEl>
                                          <p:spTgt spid="5">
                                            <p:graphicEl>
                                              <a:dgm id="{3D83B83D-7215-457C-A2EB-0160064555CE}"/>
                                            </p:graphicEl>
                                          </p:spTgt>
                                        </p:tgtEl>
                                        <p:attrNameLst>
                                          <p:attrName>style.visibility</p:attrName>
                                        </p:attrNameLst>
                                      </p:cBhvr>
                                      <p:to>
                                        <p:strVal val="visible"/>
                                      </p:to>
                                    </p:set>
                                    <p:animEffect transition="in" filter="fade">
                                      <p:cBhvr>
                                        <p:cTn id="31" dur="3000"/>
                                        <p:tgtEl>
                                          <p:spTgt spid="5">
                                            <p:graphicEl>
                                              <a:dgm id="{3D83B83D-7215-457C-A2EB-0160064555C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3"/>
          <p:cNvSpPr>
            <a:spLocks noGrp="1" noChangeArrowheads="1"/>
          </p:cNvSpPr>
          <p:nvPr>
            <p:ph type="body" sz="half" idx="4294967295"/>
          </p:nvPr>
        </p:nvSpPr>
        <p:spPr>
          <a:xfrm rot="10800000" flipV="1">
            <a:off x="285750" y="207963"/>
            <a:ext cx="8648700" cy="504825"/>
          </a:xfrm>
        </p:spPr>
        <p:txBody>
          <a:bodyPr rtlCol="0">
            <a:noAutofit/>
          </a:bodyPr>
          <a:lstStyle/>
          <a:p>
            <a:pPr lvl="0" algn="ctr">
              <a:buNone/>
              <a:defRPr/>
            </a:pPr>
            <a:r>
              <a:rPr lang="en-GB" altLang="el-GR" b="1" dirty="0" smtClean="0">
                <a:solidFill>
                  <a:srgbClr val="002060"/>
                </a:solidFill>
              </a:rPr>
              <a:t>Guide to the agencies of ELSS for implementation of </a:t>
            </a:r>
            <a:r>
              <a:rPr lang="en-GB" altLang="el-GR" b="1" dirty="0" err="1" smtClean="0">
                <a:solidFill>
                  <a:srgbClr val="002060"/>
                </a:solidFill>
              </a:rPr>
              <a:t>CoP</a:t>
            </a:r>
            <a:endParaRPr lang="el-GR" altLang="el-GR" b="1" dirty="0" smtClean="0">
              <a:solidFill>
                <a:srgbClr val="002060"/>
              </a:solidFill>
            </a:endParaRPr>
          </a:p>
          <a:p>
            <a:pPr eaLnBrk="1" fontAlgn="auto" hangingPunct="1">
              <a:buFont typeface="Arial"/>
              <a:buNone/>
              <a:defRPr/>
            </a:pPr>
            <a:endParaRPr lang="el-GR" altLang="el-GR" sz="2800" b="1" dirty="0">
              <a:ln w="3175" cmpd="sng">
                <a:noFill/>
              </a:ln>
              <a:solidFill>
                <a:srgbClr val="002060"/>
              </a:solidFill>
              <a:latin typeface="+mj-lt"/>
              <a:ea typeface="+mj-ea"/>
              <a:cs typeface="+mj-cs"/>
            </a:endParaRPr>
          </a:p>
        </p:txBody>
      </p:sp>
      <p:graphicFrame>
        <p:nvGraphicFramePr>
          <p:cNvPr id="9" name="Diagram 8"/>
          <p:cNvGraphicFramePr/>
          <p:nvPr/>
        </p:nvGraphicFramePr>
        <p:xfrm>
          <a:off x="371475" y="704850"/>
          <a:ext cx="8277225" cy="5619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Motyw pakietu Office">
  <a:themeElements>
    <a:clrScheme name="Motyw pakietu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Motyw pakietu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1824</TotalTime>
  <Words>1628</Words>
  <Application>Microsoft Office PowerPoint</Application>
  <PresentationFormat>On-screen Show (4:3)</PresentationFormat>
  <Paragraphs>154</Paragraphs>
  <Slides>13</Slides>
  <Notes>8</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Motyw pakietu Office</vt:lpstr>
      <vt:lpstr>Coordination of National Statistical System – Experience from the Hellenic Statistical System (ELSS) </vt:lpstr>
      <vt:lpstr>Slide 2</vt:lpstr>
      <vt:lpstr>Legal Framework</vt:lpstr>
      <vt:lpstr>Slide 4</vt:lpstr>
      <vt:lpstr>Slide 5</vt:lpstr>
      <vt:lpstr> Mechanism and tools for Coordination at ELSS   </vt:lpstr>
      <vt:lpstr>Certification of Statistics of ELSS</vt:lpstr>
      <vt:lpstr>Slide 8</vt:lpstr>
      <vt:lpstr>Slide 9</vt:lpstr>
      <vt:lpstr>Slide 10</vt:lpstr>
      <vt:lpstr>Slide 11</vt:lpstr>
      <vt:lpstr>Slide 12</vt:lpstr>
      <vt:lpstr>Coordination of National Statistical System – Experience from the Hellenic Statistical System (ELSS)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Gawlik Ryszard</dc:creator>
  <cp:lastModifiedBy>Χριστίνα</cp:lastModifiedBy>
  <cp:revision>157</cp:revision>
  <dcterms:created xsi:type="dcterms:W3CDTF">2018-02-27T07:40:59Z</dcterms:created>
  <dcterms:modified xsi:type="dcterms:W3CDTF">2018-06-04T13:03:31Z</dcterms:modified>
</cp:coreProperties>
</file>