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Milos </a:t>
            </a:r>
            <a:r>
              <a:rPr lang="pl-PL" dirty="0" err="1"/>
              <a:t>Schaer</a:t>
            </a:r>
            <a:r>
              <a:rPr lang="pl-PL" dirty="0"/>
              <a:t>, Swiss Federal Statistical Office</a:t>
            </a:r>
          </a:p>
          <a:p>
            <a:pPr algn="ctr"/>
            <a:r>
              <a:rPr lang="pl-PL" dirty="0" err="1"/>
              <a:t>Yusif</a:t>
            </a:r>
            <a:r>
              <a:rPr lang="pl-PL" dirty="0"/>
              <a:t> </a:t>
            </a:r>
            <a:r>
              <a:rPr lang="pl-PL" dirty="0" err="1"/>
              <a:t>Yusifov</a:t>
            </a:r>
            <a:r>
              <a:rPr lang="pl-PL" dirty="0"/>
              <a:t>, </a:t>
            </a:r>
            <a:r>
              <a:rPr lang="pl-PL" dirty="0" err="1"/>
              <a:t>State</a:t>
            </a:r>
            <a:r>
              <a:rPr lang="pl-PL" dirty="0"/>
              <a:t> Statistical </a:t>
            </a:r>
            <a:r>
              <a:rPr lang="pl-PL" dirty="0" err="1"/>
              <a:t>Committee</a:t>
            </a:r>
            <a:r>
              <a:rPr lang="pl-PL" dirty="0"/>
              <a:t> of the Republic of </a:t>
            </a:r>
            <a:r>
              <a:rPr lang="pl-PL" dirty="0" err="1"/>
              <a:t>Azerbaijan</a:t>
            </a:r>
            <a:endParaRPr lang="pl-PL" dirty="0"/>
          </a:p>
          <a:p>
            <a:pPr algn="ctr"/>
            <a:r>
              <a:rPr lang="pl-PL" dirty="0"/>
              <a:t>Peter </a:t>
            </a:r>
            <a:r>
              <a:rPr lang="pl-PL" dirty="0" err="1" smtClean="0"/>
              <a:t>Struijs</a:t>
            </a:r>
            <a:r>
              <a:rPr lang="pl-PL" dirty="0" smtClean="0"/>
              <a:t>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Netherlands</a:t>
            </a:r>
            <a:r>
              <a:rPr lang="pl-PL" dirty="0"/>
              <a:t> </a:t>
            </a:r>
          </a:p>
          <a:p>
            <a:pPr algn="ctr"/>
            <a:r>
              <a:rPr lang="pl-PL" dirty="0"/>
              <a:t>Delina </a:t>
            </a:r>
            <a:r>
              <a:rPr lang="pl-PL" dirty="0" err="1"/>
              <a:t>Ibrahimaj</a:t>
            </a:r>
            <a:r>
              <a:rPr lang="pl-PL" dirty="0"/>
              <a:t>,  </a:t>
            </a:r>
            <a:r>
              <a:rPr lang="pl-PL" dirty="0" err="1" smtClean="0"/>
              <a:t>Institute</a:t>
            </a:r>
            <a:r>
              <a:rPr lang="pl-PL" dirty="0" smtClean="0"/>
              <a:t> Of </a:t>
            </a:r>
            <a:r>
              <a:rPr lang="pl-PL" dirty="0" err="1" smtClean="0"/>
              <a:t>Statistics</a:t>
            </a:r>
            <a:r>
              <a:rPr lang="pl-PL" dirty="0" smtClean="0"/>
              <a:t> Albania </a:t>
            </a:r>
            <a:endParaRPr lang="pl-PL" dirty="0"/>
          </a:p>
          <a:p>
            <a:pPr algn="ctr"/>
            <a:r>
              <a:rPr lang="pl-PL" dirty="0" err="1"/>
              <a:t>Silvan</a:t>
            </a:r>
            <a:r>
              <a:rPr lang="pl-PL" dirty="0"/>
              <a:t> </a:t>
            </a:r>
            <a:r>
              <a:rPr lang="pl-PL" dirty="0" err="1"/>
              <a:t>Zammit</a:t>
            </a:r>
            <a:r>
              <a:rPr lang="pl-PL" dirty="0"/>
              <a:t>,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Statistics</a:t>
            </a:r>
            <a:r>
              <a:rPr lang="pl-PL" dirty="0"/>
              <a:t> Office </a:t>
            </a:r>
          </a:p>
          <a:p>
            <a:pPr algn="ctr"/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sz="2400" b="1" dirty="0" smtClean="0"/>
              <a:t>03 - </a:t>
            </a:r>
            <a:r>
              <a:rPr lang="pl-PL" b="1" dirty="0" err="1"/>
              <a:t>Quality</a:t>
            </a:r>
            <a:r>
              <a:rPr lang="pl-PL" b="1" dirty="0"/>
              <a:t> management and model </a:t>
            </a:r>
            <a:r>
              <a:rPr lang="pl-PL" b="1" dirty="0" err="1"/>
              <a:t>implementation</a:t>
            </a:r>
            <a:r>
              <a:rPr lang="pl-PL" b="1" dirty="0"/>
              <a:t> III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600449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Jean-Pierre Poncelet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#Q2018session3</a:t>
            </a:r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51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03 - Quality management and model implementation III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Gawlik Ryszard</cp:lastModifiedBy>
  <cp:revision>43</cp:revision>
  <dcterms:created xsi:type="dcterms:W3CDTF">2018-02-27T07:40:59Z</dcterms:created>
  <dcterms:modified xsi:type="dcterms:W3CDTF">2018-06-22T12:11:06Z</dcterms:modified>
</cp:coreProperties>
</file>