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2018-06-22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2018-06-22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2018-06-22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2018-06-22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2018-06-22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6"/>
            <a:ext cx="10617200" cy="1554154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 err="1"/>
              <a:t>Fahir</a:t>
            </a:r>
            <a:r>
              <a:rPr lang="pl-PL" dirty="0"/>
              <a:t> </a:t>
            </a:r>
            <a:r>
              <a:rPr lang="pl-PL" dirty="0" err="1" smtClean="0"/>
              <a:t>Kanlic</a:t>
            </a:r>
            <a:r>
              <a:rPr lang="pl-PL" dirty="0" smtClean="0"/>
              <a:t>, </a:t>
            </a:r>
            <a:r>
              <a:rPr lang="pl-PL" dirty="0" err="1"/>
              <a:t>Agency</a:t>
            </a:r>
            <a:r>
              <a:rPr lang="pl-PL" dirty="0"/>
              <a:t> for </a:t>
            </a:r>
            <a:r>
              <a:rPr lang="pl-PL" dirty="0" err="1"/>
              <a:t>Statistics</a:t>
            </a:r>
            <a:r>
              <a:rPr lang="pl-PL" dirty="0"/>
              <a:t> of </a:t>
            </a:r>
            <a:r>
              <a:rPr lang="pl-PL" dirty="0" err="1"/>
              <a:t>Bosnia</a:t>
            </a:r>
            <a:r>
              <a:rPr lang="pl-PL" dirty="0"/>
              <a:t> and </a:t>
            </a:r>
            <a:r>
              <a:rPr lang="pl-PL" dirty="0" err="1"/>
              <a:t>Herzegovina</a:t>
            </a:r>
            <a:endParaRPr lang="pl-PL" dirty="0"/>
          </a:p>
          <a:p>
            <a:pPr algn="ctr"/>
            <a:r>
              <a:rPr lang="pl-PL" dirty="0" err="1"/>
              <a:t>Douwe</a:t>
            </a:r>
            <a:r>
              <a:rPr lang="pl-PL" dirty="0"/>
              <a:t> </a:t>
            </a:r>
            <a:r>
              <a:rPr lang="pl-PL" dirty="0" err="1" smtClean="0"/>
              <a:t>Kuurstra</a:t>
            </a:r>
            <a:r>
              <a:rPr lang="pl-PL" dirty="0" smtClean="0"/>
              <a:t>, </a:t>
            </a:r>
            <a:r>
              <a:rPr lang="pl-PL" dirty="0" err="1"/>
              <a:t>Statistics</a:t>
            </a:r>
            <a:r>
              <a:rPr lang="pl-PL" dirty="0"/>
              <a:t> </a:t>
            </a:r>
            <a:r>
              <a:rPr lang="pl-PL" dirty="0" err="1"/>
              <a:t>Netherlands</a:t>
            </a:r>
            <a:endParaRPr lang="pl-PL" dirty="0"/>
          </a:p>
          <a:p>
            <a:pPr algn="ctr"/>
            <a:r>
              <a:rPr lang="pl-PL" dirty="0"/>
              <a:t>Jolanta </a:t>
            </a:r>
            <a:r>
              <a:rPr lang="pl-PL" dirty="0" err="1" smtClean="0"/>
              <a:t>Minkevica</a:t>
            </a:r>
            <a:r>
              <a:rPr lang="pl-PL" dirty="0" smtClean="0"/>
              <a:t>, </a:t>
            </a:r>
            <a:r>
              <a:rPr lang="pl-PL" dirty="0"/>
              <a:t>Central Statistical </a:t>
            </a:r>
            <a:r>
              <a:rPr lang="pl-PL" dirty="0" err="1"/>
              <a:t>Bureau</a:t>
            </a:r>
            <a:r>
              <a:rPr lang="pl-PL" dirty="0"/>
              <a:t> of </a:t>
            </a:r>
            <a:r>
              <a:rPr lang="pl-PL" dirty="0" err="1"/>
              <a:t>Latvia</a:t>
            </a:r>
            <a:endParaRPr lang="pl-PL" dirty="0"/>
          </a:p>
          <a:p>
            <a:pPr algn="ctr"/>
            <a:r>
              <a:rPr lang="pl-PL" dirty="0"/>
              <a:t>Maria </a:t>
            </a:r>
            <a:r>
              <a:rPr lang="pl-PL" dirty="0" err="1"/>
              <a:t>João</a:t>
            </a:r>
            <a:r>
              <a:rPr lang="pl-PL" dirty="0"/>
              <a:t> </a:t>
            </a:r>
            <a:r>
              <a:rPr lang="pl-PL" dirty="0" err="1" smtClean="0"/>
              <a:t>Zilhão</a:t>
            </a:r>
            <a:r>
              <a:rPr lang="pl-PL" dirty="0" smtClean="0"/>
              <a:t>, </a:t>
            </a:r>
            <a:r>
              <a:rPr lang="pl-PL" dirty="0" err="1"/>
              <a:t>Statistics</a:t>
            </a:r>
            <a:r>
              <a:rPr lang="pl-PL" dirty="0"/>
              <a:t> Portugal </a:t>
            </a:r>
          </a:p>
          <a:p>
            <a:pPr algn="ctr"/>
            <a:r>
              <a:rPr lang="pl-PL" dirty="0"/>
              <a:t>Petra </a:t>
            </a:r>
            <a:r>
              <a:rPr lang="pl-PL" dirty="0" err="1" smtClean="0"/>
              <a:t>Blažič</a:t>
            </a:r>
            <a:r>
              <a:rPr lang="pl-PL" dirty="0" smtClean="0"/>
              <a:t>, </a:t>
            </a:r>
            <a:r>
              <a:rPr lang="pl-PL" dirty="0"/>
              <a:t>Statistical Office of the Republic of </a:t>
            </a:r>
            <a:r>
              <a:rPr lang="pl-PL" dirty="0" err="1"/>
              <a:t>Slovenia</a:t>
            </a:r>
            <a:endParaRPr lang="pl-PL" dirty="0"/>
          </a:p>
          <a:p>
            <a:pPr algn="ctr"/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9"/>
            <a:ext cx="10515600" cy="769406"/>
          </a:xfrm>
        </p:spPr>
        <p:txBody>
          <a:bodyPr>
            <a:normAutofit/>
          </a:bodyPr>
          <a:lstStyle/>
          <a:p>
            <a:pPr algn="ctr"/>
            <a:r>
              <a:rPr lang="pl-PL" sz="2400" dirty="0" err="1"/>
              <a:t>Session</a:t>
            </a:r>
            <a:r>
              <a:rPr lang="pl-PL" sz="2400" dirty="0"/>
              <a:t> </a:t>
            </a:r>
            <a:r>
              <a:rPr lang="pl-PL" sz="2400" dirty="0" smtClean="0"/>
              <a:t>01 - </a:t>
            </a:r>
            <a:r>
              <a:rPr lang="pl-PL" sz="2400" dirty="0" err="1" smtClean="0"/>
              <a:t>Quality</a:t>
            </a:r>
            <a:r>
              <a:rPr lang="pl-PL" sz="2400" dirty="0" smtClean="0"/>
              <a:t> </a:t>
            </a:r>
            <a:r>
              <a:rPr lang="pl-PL" sz="2400" dirty="0"/>
              <a:t>management and model </a:t>
            </a:r>
            <a:r>
              <a:rPr lang="pl-PL" sz="2400" dirty="0" err="1"/>
              <a:t>implementation</a:t>
            </a:r>
            <a:r>
              <a:rPr lang="pl-PL" sz="2400" dirty="0"/>
              <a:t> I 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401" y="5489056"/>
            <a:ext cx="3286124" cy="556149"/>
          </a:xfrm>
        </p:spPr>
        <p:txBody>
          <a:bodyPr>
            <a:noAutofit/>
          </a:bodyPr>
          <a:lstStyle/>
          <a:p>
            <a:r>
              <a:rPr lang="pl-PL" dirty="0" smtClean="0"/>
              <a:t>Chair: Maria </a:t>
            </a:r>
            <a:r>
              <a:rPr lang="pl-PL" dirty="0" err="1"/>
              <a:t>Dologova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8525932" y="5489056"/>
            <a:ext cx="2904067" cy="556149"/>
          </a:xfrm>
        </p:spPr>
        <p:txBody>
          <a:bodyPr/>
          <a:lstStyle/>
          <a:p>
            <a:r>
              <a:rPr lang="pl-PL" sz="2000" dirty="0"/>
              <a:t>#Q2018session1 </a:t>
            </a:r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</TotalTime>
  <Words>54</Words>
  <Application>Microsoft Office PowerPoint</Application>
  <PresentationFormat>Panoramiczny</PresentationFormat>
  <Paragraphs>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Session 01 - Quality management and model implementation 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Gawlik Ryszard</cp:lastModifiedBy>
  <cp:revision>39</cp:revision>
  <dcterms:created xsi:type="dcterms:W3CDTF">2018-02-27T07:40:59Z</dcterms:created>
  <dcterms:modified xsi:type="dcterms:W3CDTF">2018-06-22T12:12:29Z</dcterms:modified>
</cp:coreProperties>
</file>